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300" r:id="rId4"/>
    <p:sldId id="299" r:id="rId5"/>
    <p:sldId id="301" r:id="rId6"/>
    <p:sldId id="309" r:id="rId7"/>
    <p:sldId id="310" r:id="rId8"/>
    <p:sldId id="304" r:id="rId9"/>
    <p:sldId id="313" r:id="rId10"/>
    <p:sldId id="307" r:id="rId11"/>
    <p:sldId id="317" r:id="rId12"/>
    <p:sldId id="314" r:id="rId13"/>
    <p:sldId id="315" r:id="rId14"/>
    <p:sldId id="316" r:id="rId15"/>
    <p:sldId id="286" r:id="rId16"/>
  </p:sldIdLst>
  <p:sldSz cx="9144000" cy="6858000" type="screen4x3"/>
  <p:notesSz cx="6858000" cy="1143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A2E3"/>
    <a:srgbClr val="31A6E6"/>
    <a:srgbClr val="029EFB"/>
    <a:srgbClr val="85C4DC"/>
    <a:srgbClr val="0FAEDD"/>
    <a:srgbClr val="01BEFF"/>
    <a:srgbClr val="009DFF"/>
    <a:srgbClr val="00C6FF"/>
    <a:srgbClr val="00D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396612-83FC-45AF-81A4-12E64900E333}" v="947" dt="2019-05-22T20:13:59.612"/>
    <p1510:client id="{C7CBED0A-BE3C-479E-BCD9-D8F921446CAE}" v="370" dt="2019-05-22T20:13:28.901"/>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çalo Pedro" userId="cba955854f326caa" providerId="LiveId" clId="{7B396612-83FC-45AF-81A4-12E64900E333}"/>
    <pc:docChg chg="undo custSel modSld">
      <pc:chgData name="Gonçalo Pedro" userId="cba955854f326caa" providerId="LiveId" clId="{7B396612-83FC-45AF-81A4-12E64900E333}" dt="2019-05-22T20:13:59.612" v="944" actId="14100"/>
      <pc:docMkLst>
        <pc:docMk/>
      </pc:docMkLst>
      <pc:sldChg chg="addSp delSp modSp modNotesTx">
        <pc:chgData name="Gonçalo Pedro" userId="cba955854f326caa" providerId="LiveId" clId="{7B396612-83FC-45AF-81A4-12E64900E333}" dt="2019-05-22T19:43:44.006" v="530" actId="20577"/>
        <pc:sldMkLst>
          <pc:docMk/>
          <pc:sldMk cId="725606608" sldId="316"/>
        </pc:sldMkLst>
        <pc:spChg chg="mod">
          <ac:chgData name="Gonçalo Pedro" userId="cba955854f326caa" providerId="LiveId" clId="{7B396612-83FC-45AF-81A4-12E64900E333}" dt="2019-05-22T19:26:22.593" v="207"/>
          <ac:spMkLst>
            <pc:docMk/>
            <pc:sldMk cId="725606608" sldId="316"/>
            <ac:spMk id="2" creationId="{00000000-0000-0000-0000-000000000000}"/>
          </ac:spMkLst>
        </pc:spChg>
        <pc:spChg chg="add mod">
          <ac:chgData name="Gonçalo Pedro" userId="cba955854f326caa" providerId="LiveId" clId="{7B396612-83FC-45AF-81A4-12E64900E333}" dt="2019-05-22T19:20:49.406" v="8" actId="164"/>
          <ac:spMkLst>
            <pc:docMk/>
            <pc:sldMk cId="725606608" sldId="316"/>
            <ac:spMk id="5" creationId="{BB88EAA7-1B74-431A-8DD7-C23EBE3414C5}"/>
          </ac:spMkLst>
        </pc:spChg>
        <pc:spChg chg="add mod">
          <ac:chgData name="Gonçalo Pedro" userId="cba955854f326caa" providerId="LiveId" clId="{7B396612-83FC-45AF-81A4-12E64900E333}" dt="2019-05-22T19:24:04.250" v="81" actId="1076"/>
          <ac:spMkLst>
            <pc:docMk/>
            <pc:sldMk cId="725606608" sldId="316"/>
            <ac:spMk id="7" creationId="{137088D8-EBCB-45B8-B893-D15E3FBB46FC}"/>
          </ac:spMkLst>
        </pc:spChg>
        <pc:spChg chg="add del mod">
          <ac:chgData name="Gonçalo Pedro" userId="cba955854f326caa" providerId="LiveId" clId="{7B396612-83FC-45AF-81A4-12E64900E333}" dt="2019-05-22T19:27:00.496" v="223" actId="478"/>
          <ac:spMkLst>
            <pc:docMk/>
            <pc:sldMk cId="725606608" sldId="316"/>
            <ac:spMk id="8" creationId="{97782492-F48D-47BE-8168-9601EF19FEE9}"/>
          </ac:spMkLst>
        </pc:spChg>
        <pc:spChg chg="mod">
          <ac:chgData name="Gonçalo Pedro" userId="cba955854f326caa" providerId="LiveId" clId="{7B396612-83FC-45AF-81A4-12E64900E333}" dt="2019-05-22T19:27:54.512" v="224" actId="1076"/>
          <ac:spMkLst>
            <pc:docMk/>
            <pc:sldMk cId="725606608" sldId="316"/>
            <ac:spMk id="9" creationId="{0CDEA611-5321-40EF-A6BF-8D778253D867}"/>
          </ac:spMkLst>
        </pc:spChg>
        <pc:spChg chg="add mod">
          <ac:chgData name="Gonçalo Pedro" userId="cba955854f326caa" providerId="LiveId" clId="{7B396612-83FC-45AF-81A4-12E64900E333}" dt="2019-05-22T19:28:17.341" v="232" actId="20577"/>
          <ac:spMkLst>
            <pc:docMk/>
            <pc:sldMk cId="725606608" sldId="316"/>
            <ac:spMk id="15" creationId="{7283E39C-245C-45F6-9539-222842B6E08A}"/>
          </ac:spMkLst>
        </pc:spChg>
        <pc:spChg chg="add mod">
          <ac:chgData name="Gonçalo Pedro" userId="cba955854f326caa" providerId="LiveId" clId="{7B396612-83FC-45AF-81A4-12E64900E333}" dt="2019-05-22T19:29:19.196" v="296" actId="20577"/>
          <ac:spMkLst>
            <pc:docMk/>
            <pc:sldMk cId="725606608" sldId="316"/>
            <ac:spMk id="16" creationId="{4FB0B3FA-0B78-445A-AA17-254C11C1117B}"/>
          </ac:spMkLst>
        </pc:spChg>
        <pc:grpChg chg="add mod">
          <ac:chgData name="Gonçalo Pedro" userId="cba955854f326caa" providerId="LiveId" clId="{7B396612-83FC-45AF-81A4-12E64900E333}" dt="2019-05-22T19:28:21.626" v="233" actId="1076"/>
          <ac:grpSpMkLst>
            <pc:docMk/>
            <pc:sldMk cId="725606608" sldId="316"/>
            <ac:grpSpMk id="6" creationId="{BED6475C-4D5A-4077-B0E5-4E55A5676AD2}"/>
          </ac:grpSpMkLst>
        </pc:grpChg>
        <pc:picChg chg="add mod">
          <ac:chgData name="Gonçalo Pedro" userId="cba955854f326caa" providerId="LiveId" clId="{7B396612-83FC-45AF-81A4-12E64900E333}" dt="2019-05-22T19:20:49.406" v="8" actId="164"/>
          <ac:picMkLst>
            <pc:docMk/>
            <pc:sldMk cId="725606608" sldId="316"/>
            <ac:picMk id="4" creationId="{47400788-67A9-4B78-BF19-97381D6B73AB}"/>
          </ac:picMkLst>
        </pc:picChg>
      </pc:sldChg>
      <pc:sldChg chg="addSp delSp modSp">
        <pc:chgData name="Gonçalo Pedro" userId="cba955854f326caa" providerId="LiveId" clId="{7B396612-83FC-45AF-81A4-12E64900E333}" dt="2019-05-22T20:13:59.612" v="944" actId="14100"/>
        <pc:sldMkLst>
          <pc:docMk/>
          <pc:sldMk cId="1335205227" sldId="317"/>
        </pc:sldMkLst>
        <pc:picChg chg="add del">
          <ac:chgData name="Gonçalo Pedro" userId="cba955854f326caa" providerId="LiveId" clId="{7B396612-83FC-45AF-81A4-12E64900E333}" dt="2019-05-22T20:13:30.862" v="936"/>
          <ac:picMkLst>
            <pc:docMk/>
            <pc:sldMk cId="1335205227" sldId="317"/>
            <ac:picMk id="91" creationId="{1D500F3B-5187-4492-BC49-3CCEAA5E4758}"/>
          </ac:picMkLst>
        </pc:picChg>
        <pc:cxnChg chg="mod">
          <ac:chgData name="Gonçalo Pedro" userId="cba955854f326caa" providerId="LiveId" clId="{7B396612-83FC-45AF-81A4-12E64900E333}" dt="2019-05-22T19:59:57.043" v="558" actId="13822"/>
          <ac:cxnSpMkLst>
            <pc:docMk/>
            <pc:sldMk cId="1335205227" sldId="317"/>
            <ac:cxnSpMk id="2" creationId="{61E61E37-086A-44BB-8222-293F956A0FC8}"/>
          </ac:cxnSpMkLst>
        </pc:cxnChg>
        <pc:cxnChg chg="add del mod">
          <ac:chgData name="Gonçalo Pedro" userId="cba955854f326caa" providerId="LiveId" clId="{7B396612-83FC-45AF-81A4-12E64900E333}" dt="2019-05-22T19:57:24.757" v="532" actId="478"/>
          <ac:cxnSpMkLst>
            <pc:docMk/>
            <pc:sldMk cId="1335205227" sldId="317"/>
            <ac:cxnSpMk id="4" creationId="{2ADCA543-9398-4E50-A7F5-0B3D61161999}"/>
          </ac:cxnSpMkLst>
        </pc:cxnChg>
        <pc:cxnChg chg="add mod">
          <ac:chgData name="Gonçalo Pedro" userId="cba955854f326caa" providerId="LiveId" clId="{7B396612-83FC-45AF-81A4-12E64900E333}" dt="2019-05-22T19:58:10.515" v="538" actId="13822"/>
          <ac:cxnSpMkLst>
            <pc:docMk/>
            <pc:sldMk cId="1335205227" sldId="317"/>
            <ac:cxnSpMk id="6" creationId="{7BC2B386-D7E8-403B-AE91-BCABDACFA8D0}"/>
          </ac:cxnSpMkLst>
        </pc:cxnChg>
        <pc:cxnChg chg="mod">
          <ac:chgData name="Gonçalo Pedro" userId="cba955854f326caa" providerId="LiveId" clId="{7B396612-83FC-45AF-81A4-12E64900E333}" dt="2019-05-22T19:59:53.548" v="557" actId="13822"/>
          <ac:cxnSpMkLst>
            <pc:docMk/>
            <pc:sldMk cId="1335205227" sldId="317"/>
            <ac:cxnSpMk id="11" creationId="{70243F25-FC90-4978-B1B6-32084E1F9C4B}"/>
          </ac:cxnSpMkLst>
        </pc:cxnChg>
        <pc:cxnChg chg="add mod">
          <ac:chgData name="Gonçalo Pedro" userId="cba955854f326caa" providerId="LiveId" clId="{7B396612-83FC-45AF-81A4-12E64900E333}" dt="2019-05-22T19:58:15.736" v="539" actId="13822"/>
          <ac:cxnSpMkLst>
            <pc:docMk/>
            <pc:sldMk cId="1335205227" sldId="317"/>
            <ac:cxnSpMk id="17" creationId="{4847D70A-8681-464B-9AF0-9DC29A53D648}"/>
          </ac:cxnSpMkLst>
        </pc:cxnChg>
        <pc:cxnChg chg="add mod">
          <ac:chgData name="Gonçalo Pedro" userId="cba955854f326caa" providerId="LiveId" clId="{7B396612-83FC-45AF-81A4-12E64900E333}" dt="2019-05-22T19:58:37.976" v="542" actId="14100"/>
          <ac:cxnSpMkLst>
            <pc:docMk/>
            <pc:sldMk cId="1335205227" sldId="317"/>
            <ac:cxnSpMk id="18" creationId="{9FBDED3A-C76D-4741-A611-6344F77C3D7F}"/>
          </ac:cxnSpMkLst>
        </pc:cxnChg>
        <pc:cxnChg chg="add mod">
          <ac:chgData name="Gonçalo Pedro" userId="cba955854f326caa" providerId="LiveId" clId="{7B396612-83FC-45AF-81A4-12E64900E333}" dt="2019-05-22T19:58:54.478" v="545" actId="14100"/>
          <ac:cxnSpMkLst>
            <pc:docMk/>
            <pc:sldMk cId="1335205227" sldId="317"/>
            <ac:cxnSpMk id="19" creationId="{3620BD4E-F723-4014-8DBA-07B501D4BC75}"/>
          </ac:cxnSpMkLst>
        </pc:cxnChg>
        <pc:cxnChg chg="mod">
          <ac:chgData name="Gonçalo Pedro" userId="cba955854f326caa" providerId="LiveId" clId="{7B396612-83FC-45AF-81A4-12E64900E333}" dt="2019-05-22T20:00:23.746" v="562" actId="13822"/>
          <ac:cxnSpMkLst>
            <pc:docMk/>
            <pc:sldMk cId="1335205227" sldId="317"/>
            <ac:cxnSpMk id="20" creationId="{B9B32F56-4AAB-41F7-B340-A4B605847125}"/>
          </ac:cxnSpMkLst>
        </pc:cxnChg>
        <pc:cxnChg chg="add mod">
          <ac:chgData name="Gonçalo Pedro" userId="cba955854f326caa" providerId="LiveId" clId="{7B396612-83FC-45AF-81A4-12E64900E333}" dt="2019-05-22T19:59:13.800" v="550" actId="14100"/>
          <ac:cxnSpMkLst>
            <pc:docMk/>
            <pc:sldMk cId="1335205227" sldId="317"/>
            <ac:cxnSpMk id="22" creationId="{AFE396C6-E3A8-427C-8653-7BD8EB031391}"/>
          </ac:cxnSpMkLst>
        </pc:cxnChg>
        <pc:cxnChg chg="mod">
          <ac:chgData name="Gonçalo Pedro" userId="cba955854f326caa" providerId="LiveId" clId="{7B396612-83FC-45AF-81A4-12E64900E333}" dt="2019-05-22T20:01:20.121" v="568" actId="14100"/>
          <ac:cxnSpMkLst>
            <pc:docMk/>
            <pc:sldMk cId="1335205227" sldId="317"/>
            <ac:cxnSpMk id="23" creationId="{CDF61D94-38E9-4B71-8C2B-9AF0483CA69C}"/>
          </ac:cxnSpMkLst>
        </pc:cxnChg>
        <pc:cxnChg chg="mod">
          <ac:chgData name="Gonçalo Pedro" userId="cba955854f326caa" providerId="LiveId" clId="{7B396612-83FC-45AF-81A4-12E64900E333}" dt="2019-05-22T20:07:09.143" v="616" actId="208"/>
          <ac:cxnSpMkLst>
            <pc:docMk/>
            <pc:sldMk cId="1335205227" sldId="317"/>
            <ac:cxnSpMk id="24" creationId="{90FDF5E0-0C1E-48A4-BE55-68320EDDB73E}"/>
          </ac:cxnSpMkLst>
        </pc:cxnChg>
        <pc:cxnChg chg="mod">
          <ac:chgData name="Gonçalo Pedro" userId="cba955854f326caa" providerId="LiveId" clId="{7B396612-83FC-45AF-81A4-12E64900E333}" dt="2019-05-22T20:07:11.963" v="617" actId="208"/>
          <ac:cxnSpMkLst>
            <pc:docMk/>
            <pc:sldMk cId="1335205227" sldId="317"/>
            <ac:cxnSpMk id="26" creationId="{9C5478FF-22E9-44BA-B1F1-B0C3E9BE6B93}"/>
          </ac:cxnSpMkLst>
        </pc:cxnChg>
        <pc:cxnChg chg="add mod">
          <ac:chgData name="Gonçalo Pedro" userId="cba955854f326caa" providerId="LiveId" clId="{7B396612-83FC-45AF-81A4-12E64900E333}" dt="2019-05-22T19:59:28.628" v="556" actId="1038"/>
          <ac:cxnSpMkLst>
            <pc:docMk/>
            <pc:sldMk cId="1335205227" sldId="317"/>
            <ac:cxnSpMk id="27" creationId="{D74D70C4-C27F-4F88-A265-636DDC613950}"/>
          </ac:cxnSpMkLst>
        </pc:cxnChg>
        <pc:cxnChg chg="mod">
          <ac:chgData name="Gonçalo Pedro" userId="cba955854f326caa" providerId="LiveId" clId="{7B396612-83FC-45AF-81A4-12E64900E333}" dt="2019-05-22T20:03:35.090" v="615" actId="14100"/>
          <ac:cxnSpMkLst>
            <pc:docMk/>
            <pc:sldMk cId="1335205227" sldId="317"/>
            <ac:cxnSpMk id="28" creationId="{D1BAFA44-0137-4B02-9EA0-051F17C5F8BF}"/>
          </ac:cxnSpMkLst>
        </pc:cxnChg>
        <pc:cxnChg chg="add mod">
          <ac:chgData name="Gonçalo Pedro" userId="cba955854f326caa" providerId="LiveId" clId="{7B396612-83FC-45AF-81A4-12E64900E333}" dt="2019-05-22T20:00:40.892" v="564" actId="13822"/>
          <ac:cxnSpMkLst>
            <pc:docMk/>
            <pc:sldMk cId="1335205227" sldId="317"/>
            <ac:cxnSpMk id="31" creationId="{9ABF3825-05B8-4ED4-BA05-0493C4FB9146}"/>
          </ac:cxnSpMkLst>
        </pc:cxnChg>
        <pc:cxnChg chg="add mod">
          <ac:chgData name="Gonçalo Pedro" userId="cba955854f326caa" providerId="LiveId" clId="{7B396612-83FC-45AF-81A4-12E64900E333}" dt="2019-05-22T20:01:45.875" v="576" actId="1035"/>
          <ac:cxnSpMkLst>
            <pc:docMk/>
            <pc:sldMk cId="1335205227" sldId="317"/>
            <ac:cxnSpMk id="33" creationId="{DF7D6AA6-840F-4DC2-9EF5-711DF3B92357}"/>
          </ac:cxnSpMkLst>
        </pc:cxnChg>
        <pc:cxnChg chg="add mod">
          <ac:chgData name="Gonçalo Pedro" userId="cba955854f326caa" providerId="LiveId" clId="{7B396612-83FC-45AF-81A4-12E64900E333}" dt="2019-05-22T20:02:04.844" v="585" actId="14100"/>
          <ac:cxnSpMkLst>
            <pc:docMk/>
            <pc:sldMk cId="1335205227" sldId="317"/>
            <ac:cxnSpMk id="36" creationId="{4E009959-56FF-4D85-9855-9C9891A700CD}"/>
          </ac:cxnSpMkLst>
        </pc:cxnChg>
        <pc:cxnChg chg="add mod">
          <ac:chgData name="Gonçalo Pedro" userId="cba955854f326caa" providerId="LiveId" clId="{7B396612-83FC-45AF-81A4-12E64900E333}" dt="2019-05-22T20:02:28.768" v="598" actId="1036"/>
          <ac:cxnSpMkLst>
            <pc:docMk/>
            <pc:sldMk cId="1335205227" sldId="317"/>
            <ac:cxnSpMk id="40" creationId="{9C64009A-7B3C-4F20-9628-42E367359089}"/>
          </ac:cxnSpMkLst>
        </pc:cxnChg>
        <pc:cxnChg chg="add mod">
          <ac:chgData name="Gonçalo Pedro" userId="cba955854f326caa" providerId="LiveId" clId="{7B396612-83FC-45AF-81A4-12E64900E333}" dt="2019-05-22T20:02:39.950" v="601" actId="14100"/>
          <ac:cxnSpMkLst>
            <pc:docMk/>
            <pc:sldMk cId="1335205227" sldId="317"/>
            <ac:cxnSpMk id="44" creationId="{BEC3F5D3-28A6-406B-BE16-602A94F54FF1}"/>
          </ac:cxnSpMkLst>
        </pc:cxnChg>
        <pc:cxnChg chg="add mod">
          <ac:chgData name="Gonçalo Pedro" userId="cba955854f326caa" providerId="LiveId" clId="{7B396612-83FC-45AF-81A4-12E64900E333}" dt="2019-05-22T20:02:58.461" v="608" actId="1036"/>
          <ac:cxnSpMkLst>
            <pc:docMk/>
            <pc:sldMk cId="1335205227" sldId="317"/>
            <ac:cxnSpMk id="47" creationId="{58A85941-307B-476B-A1AF-C8160D2DE887}"/>
          </ac:cxnSpMkLst>
        </pc:cxnChg>
        <pc:cxnChg chg="add mod">
          <ac:chgData name="Gonçalo Pedro" userId="cba955854f326caa" providerId="LiveId" clId="{7B396612-83FC-45AF-81A4-12E64900E333}" dt="2019-05-22T20:03:14.536" v="612" actId="1035"/>
          <ac:cxnSpMkLst>
            <pc:docMk/>
            <pc:sldMk cId="1335205227" sldId="317"/>
            <ac:cxnSpMk id="51" creationId="{C683D9FC-CC8B-4E55-9750-F21C64A66F92}"/>
          </ac:cxnSpMkLst>
        </pc:cxnChg>
        <pc:cxnChg chg="add mod">
          <ac:chgData name="Gonçalo Pedro" userId="cba955854f326caa" providerId="LiveId" clId="{7B396612-83FC-45AF-81A4-12E64900E333}" dt="2019-05-22T20:08:53.875" v="628" actId="1038"/>
          <ac:cxnSpMkLst>
            <pc:docMk/>
            <pc:sldMk cId="1335205227" sldId="317"/>
            <ac:cxnSpMk id="56" creationId="{8FF3FB34-A195-4B1C-87CD-6BA7A25C0013}"/>
          </ac:cxnSpMkLst>
        </pc:cxnChg>
        <pc:cxnChg chg="add mod">
          <ac:chgData name="Gonçalo Pedro" userId="cba955854f326caa" providerId="LiveId" clId="{7B396612-83FC-45AF-81A4-12E64900E333}" dt="2019-05-22T20:09:11.355" v="634" actId="1037"/>
          <ac:cxnSpMkLst>
            <pc:docMk/>
            <pc:sldMk cId="1335205227" sldId="317"/>
            <ac:cxnSpMk id="60" creationId="{EF4D9450-2A70-4068-B54A-9120FD201953}"/>
          </ac:cxnSpMkLst>
        </pc:cxnChg>
        <pc:cxnChg chg="add mod">
          <ac:chgData name="Gonçalo Pedro" userId="cba955854f326caa" providerId="LiveId" clId="{7B396612-83FC-45AF-81A4-12E64900E333}" dt="2019-05-22T20:09:52.601" v="646" actId="14100"/>
          <ac:cxnSpMkLst>
            <pc:docMk/>
            <pc:sldMk cId="1335205227" sldId="317"/>
            <ac:cxnSpMk id="62" creationId="{9609640A-2165-430D-9D24-2B0CDA803664}"/>
          </ac:cxnSpMkLst>
        </pc:cxnChg>
        <pc:cxnChg chg="add mod">
          <ac:chgData name="Gonçalo Pedro" userId="cba955854f326caa" providerId="LiveId" clId="{7B396612-83FC-45AF-81A4-12E64900E333}" dt="2019-05-22T20:10:08.882" v="649" actId="14100"/>
          <ac:cxnSpMkLst>
            <pc:docMk/>
            <pc:sldMk cId="1335205227" sldId="317"/>
            <ac:cxnSpMk id="68" creationId="{F83D6B3A-E4CA-40D2-9E58-E5FA5DDEA6B2}"/>
          </ac:cxnSpMkLst>
        </pc:cxnChg>
        <pc:cxnChg chg="add mod">
          <ac:chgData name="Gonçalo Pedro" userId="cba955854f326caa" providerId="LiveId" clId="{7B396612-83FC-45AF-81A4-12E64900E333}" dt="2019-05-22T20:10:35.689" v="652" actId="14100"/>
          <ac:cxnSpMkLst>
            <pc:docMk/>
            <pc:sldMk cId="1335205227" sldId="317"/>
            <ac:cxnSpMk id="71" creationId="{032056CD-8805-4DF8-9409-7982FAF3D478}"/>
          </ac:cxnSpMkLst>
        </pc:cxnChg>
        <pc:cxnChg chg="add mod">
          <ac:chgData name="Gonçalo Pedro" userId="cba955854f326caa" providerId="LiveId" clId="{7B396612-83FC-45AF-81A4-12E64900E333}" dt="2019-05-22T20:11:12.423" v="660" actId="1038"/>
          <ac:cxnSpMkLst>
            <pc:docMk/>
            <pc:sldMk cId="1335205227" sldId="317"/>
            <ac:cxnSpMk id="75" creationId="{B6DCCB63-C84D-4C25-AAB4-95725ABF63D5}"/>
          </ac:cxnSpMkLst>
        </pc:cxnChg>
        <pc:cxnChg chg="add mod">
          <ac:chgData name="Gonçalo Pedro" userId="cba955854f326caa" providerId="LiveId" clId="{7B396612-83FC-45AF-81A4-12E64900E333}" dt="2019-05-22T20:11:49.607" v="692" actId="14100"/>
          <ac:cxnSpMkLst>
            <pc:docMk/>
            <pc:sldMk cId="1335205227" sldId="317"/>
            <ac:cxnSpMk id="78" creationId="{F7EA6E78-251E-4B2B-AE1B-30B5085F5C78}"/>
          </ac:cxnSpMkLst>
        </pc:cxnChg>
        <pc:cxnChg chg="add mod">
          <ac:chgData name="Gonçalo Pedro" userId="cba955854f326caa" providerId="LiveId" clId="{7B396612-83FC-45AF-81A4-12E64900E333}" dt="2019-05-22T20:12:23.171" v="818" actId="1036"/>
          <ac:cxnSpMkLst>
            <pc:docMk/>
            <pc:sldMk cId="1335205227" sldId="317"/>
            <ac:cxnSpMk id="83" creationId="{344BA643-A2E9-4F6B-A708-C1FE84EA409A}"/>
          </ac:cxnSpMkLst>
        </pc:cxnChg>
        <pc:cxnChg chg="add mod">
          <ac:chgData name="Gonçalo Pedro" userId="cba955854f326caa" providerId="LiveId" clId="{7B396612-83FC-45AF-81A4-12E64900E333}" dt="2019-05-22T20:12:49.418" v="923" actId="1036"/>
          <ac:cxnSpMkLst>
            <pc:docMk/>
            <pc:sldMk cId="1335205227" sldId="317"/>
            <ac:cxnSpMk id="85" creationId="{8BE15D4A-7E27-41BB-B8AA-FB5C21C2A0FE}"/>
          </ac:cxnSpMkLst>
        </pc:cxnChg>
        <pc:cxnChg chg="add mod">
          <ac:chgData name="Gonçalo Pedro" userId="cba955854f326caa" providerId="LiveId" clId="{7B396612-83FC-45AF-81A4-12E64900E333}" dt="2019-05-22T20:13:14.895" v="934" actId="14100"/>
          <ac:cxnSpMkLst>
            <pc:docMk/>
            <pc:sldMk cId="1335205227" sldId="317"/>
            <ac:cxnSpMk id="87" creationId="{8EA5B2FE-BC21-4F35-8C9F-3AE5ECF74680}"/>
          </ac:cxnSpMkLst>
        </pc:cxnChg>
        <pc:cxnChg chg="add mod">
          <ac:chgData name="Gonçalo Pedro" userId="cba955854f326caa" providerId="LiveId" clId="{7B396612-83FC-45AF-81A4-12E64900E333}" dt="2019-05-22T20:13:59.612" v="944" actId="14100"/>
          <ac:cxnSpMkLst>
            <pc:docMk/>
            <pc:sldMk cId="1335205227" sldId="317"/>
            <ac:cxnSpMk id="92" creationId="{535B15D6-79A0-434E-B6CC-888B2659D837}"/>
          </ac:cxnSpMkLst>
        </pc:cxnChg>
      </pc:sldChg>
    </pc:docChg>
  </pc:docChgLst>
  <pc:docChgLst>
    <pc:chgData name="Ruben Tadeia" userId="874583a428d92ab0" providerId="Windows Live" clId="Web-{C7CBED0A-BE3C-479E-BCD9-D8F921446CAE}"/>
    <pc:docChg chg="addSld delSld modSld">
      <pc:chgData name="Ruben Tadeia" userId="874583a428d92ab0" providerId="Windows Live" clId="Web-{C7CBED0A-BE3C-479E-BCD9-D8F921446CAE}" dt="2019-05-22T20:13:28.901" v="609" actId="14100"/>
      <pc:docMkLst>
        <pc:docMk/>
      </pc:docMkLst>
      <pc:sldChg chg="del">
        <pc:chgData name="Ruben Tadeia" userId="874583a428d92ab0" providerId="Windows Live" clId="Web-{C7CBED0A-BE3C-479E-BCD9-D8F921446CAE}" dt="2019-05-22T20:04:09.432" v="544"/>
        <pc:sldMkLst>
          <pc:docMk/>
          <pc:sldMk cId="170308157" sldId="306"/>
        </pc:sldMkLst>
      </pc:sldChg>
      <pc:sldChg chg="modSp">
        <pc:chgData name="Ruben Tadeia" userId="874583a428d92ab0" providerId="Windows Live" clId="Web-{C7CBED0A-BE3C-479E-BCD9-D8F921446CAE}" dt="2019-05-22T18:16:02.769" v="39" actId="20577"/>
        <pc:sldMkLst>
          <pc:docMk/>
          <pc:sldMk cId="2585745840" sldId="310"/>
        </pc:sldMkLst>
        <pc:spChg chg="mod">
          <ac:chgData name="Ruben Tadeia" userId="874583a428d92ab0" providerId="Windows Live" clId="Web-{C7CBED0A-BE3C-479E-BCD9-D8F921446CAE}" dt="2019-05-22T18:16:02.769" v="39" actId="20577"/>
          <ac:spMkLst>
            <pc:docMk/>
            <pc:sldMk cId="2585745840" sldId="310"/>
            <ac:spMk id="12" creationId="{C612A4E0-6CE2-4B18-8B86-E30FA4D45AA2}"/>
          </ac:spMkLst>
        </pc:spChg>
      </pc:sldChg>
      <pc:sldChg chg="modSp">
        <pc:chgData name="Ruben Tadeia" userId="874583a428d92ab0" providerId="Windows Live" clId="Web-{C7CBED0A-BE3C-479E-BCD9-D8F921446CAE}" dt="2019-05-22T19:26:32.036" v="165" actId="20577"/>
        <pc:sldMkLst>
          <pc:docMk/>
          <pc:sldMk cId="3749088430" sldId="314"/>
        </pc:sldMkLst>
        <pc:spChg chg="mod">
          <ac:chgData name="Ruben Tadeia" userId="874583a428d92ab0" providerId="Windows Live" clId="Web-{C7CBED0A-BE3C-479E-BCD9-D8F921446CAE}" dt="2019-05-22T19:26:32.036" v="165" actId="20577"/>
          <ac:spMkLst>
            <pc:docMk/>
            <pc:sldMk cId="3749088430" sldId="314"/>
            <ac:spMk id="2" creationId="{00000000-0000-0000-0000-000000000000}"/>
          </ac:spMkLst>
        </pc:spChg>
      </pc:sldChg>
      <pc:sldChg chg="addSp modSp modNotes">
        <pc:chgData name="Ruben Tadeia" userId="874583a428d92ab0" providerId="Windows Live" clId="Web-{C7CBED0A-BE3C-479E-BCD9-D8F921446CAE}" dt="2019-05-22T19:57:59.337" v="492"/>
        <pc:sldMkLst>
          <pc:docMk/>
          <pc:sldMk cId="4086135792" sldId="315"/>
        </pc:sldMkLst>
        <pc:spChg chg="mod">
          <ac:chgData name="Ruben Tadeia" userId="874583a428d92ab0" providerId="Windows Live" clId="Web-{C7CBED0A-BE3C-479E-BCD9-D8F921446CAE}" dt="2019-05-22T19:42:44.928" v="317" actId="20577"/>
          <ac:spMkLst>
            <pc:docMk/>
            <pc:sldMk cId="4086135792" sldId="315"/>
            <ac:spMk id="2" creationId="{00000000-0000-0000-0000-000000000000}"/>
          </ac:spMkLst>
        </pc:spChg>
        <pc:spChg chg="mod">
          <ac:chgData name="Ruben Tadeia" userId="874583a428d92ab0" providerId="Windows Live" clId="Web-{C7CBED0A-BE3C-479E-BCD9-D8F921446CAE}" dt="2019-05-22T19:23:42.739" v="52" actId="20577"/>
          <ac:spMkLst>
            <pc:docMk/>
            <pc:sldMk cId="4086135792" sldId="315"/>
            <ac:spMk id="14" creationId="{23E9F007-B705-45ED-A335-0AD3D6C77B19}"/>
          </ac:spMkLst>
        </pc:spChg>
        <pc:picChg chg="add mod modCrop">
          <ac:chgData name="Ruben Tadeia" userId="874583a428d92ab0" providerId="Windows Live" clId="Web-{C7CBED0A-BE3C-479E-BCD9-D8F921446CAE}" dt="2019-05-22T19:40:53.678" v="290" actId="1076"/>
          <ac:picMkLst>
            <pc:docMk/>
            <pc:sldMk cId="4086135792" sldId="315"/>
            <ac:picMk id="3" creationId="{17DAB6D9-F491-452A-B2CF-DD64BAC88997}"/>
          </ac:picMkLst>
        </pc:picChg>
      </pc:sldChg>
      <pc:sldChg chg="modSp">
        <pc:chgData name="Ruben Tadeia" userId="874583a428d92ab0" providerId="Windows Live" clId="Web-{C7CBED0A-BE3C-479E-BCD9-D8F921446CAE}" dt="2019-05-22T19:32:35.161" v="188" actId="20577"/>
        <pc:sldMkLst>
          <pc:docMk/>
          <pc:sldMk cId="725606608" sldId="316"/>
        </pc:sldMkLst>
        <pc:spChg chg="mod">
          <ac:chgData name="Ruben Tadeia" userId="874583a428d92ab0" providerId="Windows Live" clId="Web-{C7CBED0A-BE3C-479E-BCD9-D8F921446CAE}" dt="2019-05-22T19:23:38.348" v="46" actId="20577"/>
          <ac:spMkLst>
            <pc:docMk/>
            <pc:sldMk cId="725606608" sldId="316"/>
            <ac:spMk id="14" creationId="{23E9F007-B705-45ED-A335-0AD3D6C77B19}"/>
          </ac:spMkLst>
        </pc:spChg>
        <pc:spChg chg="mod">
          <ac:chgData name="Ruben Tadeia" userId="874583a428d92ab0" providerId="Windows Live" clId="Web-{C7CBED0A-BE3C-479E-BCD9-D8F921446CAE}" dt="2019-05-22T19:32:35.161" v="188" actId="20577"/>
          <ac:spMkLst>
            <pc:docMk/>
            <pc:sldMk cId="725606608" sldId="316"/>
            <ac:spMk id="16" creationId="{4FB0B3FA-0B78-445A-AA17-254C11C1117B}"/>
          </ac:spMkLst>
        </pc:spChg>
      </pc:sldChg>
      <pc:sldChg chg="addSp delSp modSp add replId">
        <pc:chgData name="Ruben Tadeia" userId="874583a428d92ab0" providerId="Windows Live" clId="Web-{C7CBED0A-BE3C-479E-BCD9-D8F921446CAE}" dt="2019-05-22T20:13:28.901" v="609" actId="14100"/>
        <pc:sldMkLst>
          <pc:docMk/>
          <pc:sldMk cId="1335205227" sldId="317"/>
        </pc:sldMkLst>
        <pc:picChg chg="mod">
          <ac:chgData name="Ruben Tadeia" userId="874583a428d92ab0" providerId="Windows Live" clId="Web-{C7CBED0A-BE3C-479E-BCD9-D8F921446CAE}" dt="2019-05-22T19:59:58.853" v="511" actId="1076"/>
          <ac:picMkLst>
            <pc:docMk/>
            <pc:sldMk cId="1335205227" sldId="317"/>
            <ac:picMk id="3" creationId="{97122686-A3A0-4F4A-AD8E-5ED0140084BC}"/>
          </ac:picMkLst>
        </pc:picChg>
        <pc:picChg chg="add del">
          <ac:chgData name="Ruben Tadeia" userId="874583a428d92ab0" providerId="Windows Live" clId="Web-{C7CBED0A-BE3C-479E-BCD9-D8F921446CAE}" dt="2019-05-22T20:01:37.963" v="524"/>
          <ac:picMkLst>
            <pc:docMk/>
            <pc:sldMk cId="1335205227" sldId="317"/>
            <ac:picMk id="25" creationId="{270ACED8-22DD-4B14-ABBD-67E4205A5BB0}"/>
          </ac:picMkLst>
        </pc:picChg>
        <pc:cxnChg chg="mod">
          <ac:chgData name="Ruben Tadeia" userId="874583a428d92ab0" providerId="Windows Live" clId="Web-{C7CBED0A-BE3C-479E-BCD9-D8F921446CAE}" dt="2019-05-22T19:59:00.212" v="504" actId="1076"/>
          <ac:cxnSpMkLst>
            <pc:docMk/>
            <pc:sldMk cId="1335205227" sldId="317"/>
            <ac:cxnSpMk id="2" creationId="{61E61E37-086A-44BB-8222-293F956A0FC8}"/>
          </ac:cxnSpMkLst>
        </pc:cxnChg>
        <pc:cxnChg chg="add mod">
          <ac:chgData name="Ruben Tadeia" userId="874583a428d92ab0" providerId="Windows Live" clId="Web-{C7CBED0A-BE3C-479E-BCD9-D8F921446CAE}" dt="2019-05-22T19:58:31.728" v="497" actId="14100"/>
          <ac:cxnSpMkLst>
            <pc:docMk/>
            <pc:sldMk cId="1335205227" sldId="317"/>
            <ac:cxnSpMk id="11" creationId="{70243F25-FC90-4978-B1B6-32084E1F9C4B}"/>
          </ac:cxnSpMkLst>
        </pc:cxnChg>
        <pc:cxnChg chg="add mod">
          <ac:chgData name="Ruben Tadeia" userId="874583a428d92ab0" providerId="Windows Live" clId="Web-{C7CBED0A-BE3C-479E-BCD9-D8F921446CAE}" dt="2019-05-22T19:58:35.775" v="498"/>
          <ac:cxnSpMkLst>
            <pc:docMk/>
            <pc:sldMk cId="1335205227" sldId="317"/>
            <ac:cxnSpMk id="18" creationId="{61E61E37-086A-44BB-8222-293F956A0FC8}"/>
          </ac:cxnSpMkLst>
        </pc:cxnChg>
        <pc:cxnChg chg="add mod">
          <ac:chgData name="Ruben Tadeia" userId="874583a428d92ab0" providerId="Windows Live" clId="Web-{C7CBED0A-BE3C-479E-BCD9-D8F921446CAE}" dt="2019-05-22T19:59:10.572" v="506" actId="1076"/>
          <ac:cxnSpMkLst>
            <pc:docMk/>
            <pc:sldMk cId="1335205227" sldId="317"/>
            <ac:cxnSpMk id="20" creationId="{B9B32F56-4AAB-41F7-B340-A4B605847125}"/>
          </ac:cxnSpMkLst>
        </pc:cxnChg>
        <pc:cxnChg chg="add mod">
          <ac:chgData name="Ruben Tadeia" userId="874583a428d92ab0" providerId="Windows Live" clId="Web-{C7CBED0A-BE3C-479E-BCD9-D8F921446CAE}" dt="2019-05-22T20:06:45.635" v="566" actId="14100"/>
          <ac:cxnSpMkLst>
            <pc:docMk/>
            <pc:sldMk cId="1335205227" sldId="317"/>
            <ac:cxnSpMk id="21" creationId="{B334AD55-34D6-418B-A32B-44FCFACCDB04}"/>
          </ac:cxnSpMkLst>
        </pc:cxnChg>
        <pc:cxnChg chg="add mod">
          <ac:chgData name="Ruben Tadeia" userId="874583a428d92ab0" providerId="Windows Live" clId="Web-{C7CBED0A-BE3C-479E-BCD9-D8F921446CAE}" dt="2019-05-22T20:00:45.478" v="518" actId="14100"/>
          <ac:cxnSpMkLst>
            <pc:docMk/>
            <pc:sldMk cId="1335205227" sldId="317"/>
            <ac:cxnSpMk id="23" creationId="{CDF61D94-38E9-4B71-8C2B-9AF0483CA69C}"/>
          </ac:cxnSpMkLst>
        </pc:cxnChg>
        <pc:cxnChg chg="add mod">
          <ac:chgData name="Ruben Tadeia" userId="874583a428d92ab0" providerId="Windows Live" clId="Web-{C7CBED0A-BE3C-479E-BCD9-D8F921446CAE}" dt="2019-05-22T20:01:32.056" v="522" actId="14100"/>
          <ac:cxnSpMkLst>
            <pc:docMk/>
            <pc:sldMk cId="1335205227" sldId="317"/>
            <ac:cxnSpMk id="24" creationId="{90FDF5E0-0C1E-48A4-BE55-68320EDDB73E}"/>
          </ac:cxnSpMkLst>
        </pc:cxnChg>
        <pc:cxnChg chg="add mod">
          <ac:chgData name="Ruben Tadeia" userId="874583a428d92ab0" providerId="Windows Live" clId="Web-{C7CBED0A-BE3C-479E-BCD9-D8F921446CAE}" dt="2019-05-22T20:02:02.135" v="529" actId="14100"/>
          <ac:cxnSpMkLst>
            <pc:docMk/>
            <pc:sldMk cId="1335205227" sldId="317"/>
            <ac:cxnSpMk id="26" creationId="{9C5478FF-22E9-44BA-B1F1-B0C3E9BE6B93}"/>
          </ac:cxnSpMkLst>
        </pc:cxnChg>
        <pc:cxnChg chg="add mod">
          <ac:chgData name="Ruben Tadeia" userId="874583a428d92ab0" providerId="Windows Live" clId="Web-{C7CBED0A-BE3C-479E-BCD9-D8F921446CAE}" dt="2019-05-22T20:02:52.666" v="533" actId="14100"/>
          <ac:cxnSpMkLst>
            <pc:docMk/>
            <pc:sldMk cId="1335205227" sldId="317"/>
            <ac:cxnSpMk id="28" creationId="{D1BAFA44-0137-4B02-9EA0-051F17C5F8BF}"/>
          </ac:cxnSpMkLst>
        </pc:cxnChg>
        <pc:cxnChg chg="add del mod">
          <ac:chgData name="Ruben Tadeia" userId="874583a428d92ab0" providerId="Windows Live" clId="Web-{C7CBED0A-BE3C-479E-BCD9-D8F921446CAE}" dt="2019-05-22T20:03:17.744" v="542"/>
          <ac:cxnSpMkLst>
            <pc:docMk/>
            <pc:sldMk cId="1335205227" sldId="317"/>
            <ac:cxnSpMk id="30" creationId="{A9DB8637-3D10-46C9-B6DC-711A6F33C34D}"/>
          </ac:cxnSpMkLst>
        </pc:cxnChg>
        <pc:cxnChg chg="mod">
          <ac:chgData name="Ruben Tadeia" userId="874583a428d92ab0" providerId="Windows Live" clId="Web-{C7CBED0A-BE3C-479E-BCD9-D8F921446CAE}" dt="2019-05-22T20:07:10.916" v="570" actId="14100"/>
          <ac:cxnSpMkLst>
            <pc:docMk/>
            <pc:sldMk cId="1335205227" sldId="317"/>
            <ac:cxnSpMk id="31" creationId="{9ABF3825-05B8-4ED4-BA05-0493C4FB9146}"/>
          </ac:cxnSpMkLst>
        </pc:cxnChg>
        <pc:cxnChg chg="add mod">
          <ac:chgData name="Ruben Tadeia" userId="874583a428d92ab0" providerId="Windows Live" clId="Web-{C7CBED0A-BE3C-479E-BCD9-D8F921446CAE}" dt="2019-05-22T20:03:23.666" v="543" actId="14100"/>
          <ac:cxnSpMkLst>
            <pc:docMk/>
            <pc:sldMk cId="1335205227" sldId="317"/>
            <ac:cxnSpMk id="32" creationId="{C0C6AA0B-38ED-4AFE-82F2-0A95276EBB3B}"/>
          </ac:cxnSpMkLst>
        </pc:cxnChg>
        <pc:cxnChg chg="add mod">
          <ac:chgData name="Ruben Tadeia" userId="874583a428d92ab0" providerId="Windows Live" clId="Web-{C7CBED0A-BE3C-479E-BCD9-D8F921446CAE}" dt="2019-05-22T20:05:02.166" v="548" actId="14100"/>
          <ac:cxnSpMkLst>
            <pc:docMk/>
            <pc:sldMk cId="1335205227" sldId="317"/>
            <ac:cxnSpMk id="34" creationId="{13E18DB7-B91A-4FC8-BBEA-671726E4282E}"/>
          </ac:cxnSpMkLst>
        </pc:cxnChg>
        <pc:cxnChg chg="add mod">
          <ac:chgData name="Ruben Tadeia" userId="874583a428d92ab0" providerId="Windows Live" clId="Web-{C7CBED0A-BE3C-479E-BCD9-D8F921446CAE}" dt="2019-05-22T20:05:16.572" v="552" actId="14100"/>
          <ac:cxnSpMkLst>
            <pc:docMk/>
            <pc:sldMk cId="1335205227" sldId="317"/>
            <ac:cxnSpMk id="35" creationId="{60C2E2C8-A2CC-4595-AAE6-AFB8B7F85C9B}"/>
          </ac:cxnSpMkLst>
        </pc:cxnChg>
        <pc:cxnChg chg="add mod">
          <ac:chgData name="Ruben Tadeia" userId="874583a428d92ab0" providerId="Windows Live" clId="Web-{C7CBED0A-BE3C-479E-BCD9-D8F921446CAE}" dt="2019-05-22T20:05:38.838" v="557" actId="14100"/>
          <ac:cxnSpMkLst>
            <pc:docMk/>
            <pc:sldMk cId="1335205227" sldId="317"/>
            <ac:cxnSpMk id="37" creationId="{497AFB0A-21F5-4AE0-B1E2-7EA86E5DD7DC}"/>
          </ac:cxnSpMkLst>
        </pc:cxnChg>
        <pc:cxnChg chg="add mod">
          <ac:chgData name="Ruben Tadeia" userId="874583a428d92ab0" providerId="Windows Live" clId="Web-{C7CBED0A-BE3C-479E-BCD9-D8F921446CAE}" dt="2019-05-22T20:06:21.948" v="565" actId="14100"/>
          <ac:cxnSpMkLst>
            <pc:docMk/>
            <pc:sldMk cId="1335205227" sldId="317"/>
            <ac:cxnSpMk id="38" creationId="{E6396335-2CBD-4EC8-AB8D-8453D31D5E51}"/>
          </ac:cxnSpMkLst>
        </pc:cxnChg>
        <pc:cxnChg chg="add mod">
          <ac:chgData name="Ruben Tadeia" userId="874583a428d92ab0" providerId="Windows Live" clId="Web-{C7CBED0A-BE3C-479E-BCD9-D8F921446CAE}" dt="2019-05-22T20:09:01.010" v="582" actId="14100"/>
          <ac:cxnSpMkLst>
            <pc:docMk/>
            <pc:sldMk cId="1335205227" sldId="317"/>
            <ac:cxnSpMk id="39" creationId="{103A00ED-8348-449F-A052-10CE1E837031}"/>
          </ac:cxnSpMkLst>
        </pc:cxnChg>
        <pc:cxnChg chg="add mod">
          <ac:chgData name="Ruben Tadeia" userId="874583a428d92ab0" providerId="Windows Live" clId="Web-{C7CBED0A-BE3C-479E-BCD9-D8F921446CAE}" dt="2019-05-22T20:09:52.885" v="584" actId="14100"/>
          <ac:cxnSpMkLst>
            <pc:docMk/>
            <pc:sldMk cId="1335205227" sldId="317"/>
            <ac:cxnSpMk id="41" creationId="{0C07DEBC-EF6A-4FF6-B947-9371B1DE1A33}"/>
          </ac:cxnSpMkLst>
        </pc:cxnChg>
        <pc:cxnChg chg="add mod">
          <ac:chgData name="Ruben Tadeia" userId="874583a428d92ab0" providerId="Windows Live" clId="Web-{C7CBED0A-BE3C-479E-BCD9-D8F921446CAE}" dt="2019-05-22T20:10:29.604" v="589" actId="14100"/>
          <ac:cxnSpMkLst>
            <pc:docMk/>
            <pc:sldMk cId="1335205227" sldId="317"/>
            <ac:cxnSpMk id="43" creationId="{1AD87ECC-F09E-423B-AA6C-88B3A7EEECA3}"/>
          </ac:cxnSpMkLst>
        </pc:cxnChg>
        <pc:cxnChg chg="add mod">
          <ac:chgData name="Ruben Tadeia" userId="874583a428d92ab0" providerId="Windows Live" clId="Web-{C7CBED0A-BE3C-479E-BCD9-D8F921446CAE}" dt="2019-05-22T20:10:56.182" v="594" actId="14100"/>
          <ac:cxnSpMkLst>
            <pc:docMk/>
            <pc:sldMk cId="1335205227" sldId="317"/>
            <ac:cxnSpMk id="45" creationId="{7200101E-1142-4B23-A1F2-31EF39669383}"/>
          </ac:cxnSpMkLst>
        </pc:cxnChg>
        <pc:cxnChg chg="add mod">
          <ac:chgData name="Ruben Tadeia" userId="874583a428d92ab0" providerId="Windows Live" clId="Web-{C7CBED0A-BE3C-479E-BCD9-D8F921446CAE}" dt="2019-05-22T20:12:37.183" v="607" actId="14100"/>
          <ac:cxnSpMkLst>
            <pc:docMk/>
            <pc:sldMk cId="1335205227" sldId="317"/>
            <ac:cxnSpMk id="48" creationId="{A0202F87-7F15-4BF7-960E-9C1BF5E0A0F3}"/>
          </ac:cxnSpMkLst>
        </pc:cxnChg>
        <pc:cxnChg chg="add mod">
          <ac:chgData name="Ruben Tadeia" userId="874583a428d92ab0" providerId="Windows Live" clId="Web-{C7CBED0A-BE3C-479E-BCD9-D8F921446CAE}" dt="2019-05-22T20:13:28.901" v="609" actId="14100"/>
          <ac:cxnSpMkLst>
            <pc:docMk/>
            <pc:sldMk cId="1335205227" sldId="317"/>
            <ac:cxnSpMk id="49" creationId="{1B1F759C-F241-46D5-85AF-EC6D8747A85F}"/>
          </ac:cxnSpMkLst>
        </pc:cxnChg>
      </pc:sldChg>
      <pc:sldChg chg="del">
        <pc:chgData name="Ruben Tadeia" userId="874583a428d92ab0" providerId="Windows Live" clId="Web-{C7CBED0A-BE3C-479E-BCD9-D8F921446CAE}" dt="2019-05-22T19:04:49.721" v="41"/>
        <pc:sldMkLst>
          <pc:docMk/>
          <pc:sldMk cId="3722597132" sldId="3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B6A96-49DD-EE44-93E3-51607F4486E4}" type="datetimeFigureOut">
              <a:rPr lang="pt-PT" smtClean="0"/>
              <a:t>22/05/2019</a:t>
            </a:fld>
            <a:endParaRPr lang="pt-PT"/>
          </a:p>
        </p:txBody>
      </p:sp>
      <p:sp>
        <p:nvSpPr>
          <p:cNvPr id="4" name="Marcador de Posição da Imagem do Diapositivo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1E2A6-C6C2-EE45-9D5A-87CDB8451C95}" type="slidenum">
              <a:rPr lang="pt-PT" smtClean="0"/>
              <a:t>‹#›</a:t>
            </a:fld>
            <a:endParaRPr lang="pt-PT"/>
          </a:p>
        </p:txBody>
      </p:sp>
    </p:spTree>
    <p:extLst>
      <p:ext uri="{BB962C8B-B14F-4D97-AF65-F5344CB8AC3E}">
        <p14:creationId xmlns:p14="http://schemas.microsoft.com/office/powerpoint/2010/main" val="200316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Boa tarde a todos! Vimos partilhar convosco a nossa experiência ao visitar uma empresa. </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Essa empresa foi a Mahle, produtora de segmentos para motores de combustão, a quem desde já agradecemos toda a amabilidade demonstrada.</a:t>
            </a:r>
            <a:endParaRPr lang="en-US" sz="1200" kern="1200">
              <a:solidFill>
                <a:schemeClr val="tx1"/>
              </a:solidFill>
              <a:effectLst/>
              <a:latin typeface="+mn-lt"/>
              <a:ea typeface="+mn-ea"/>
              <a:cs typeface="+mn-cs"/>
            </a:endParaRPr>
          </a:p>
          <a:p>
            <a:endParaRPr lang="en-US"/>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a:t>
            </a:fld>
            <a:endParaRPr lang="pt-PT"/>
          </a:p>
        </p:txBody>
      </p:sp>
    </p:spTree>
    <p:extLst>
      <p:ext uri="{BB962C8B-B14F-4D97-AF65-F5344CB8AC3E}">
        <p14:creationId xmlns:p14="http://schemas.microsoft.com/office/powerpoint/2010/main" val="72850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Por forma a garantir a segurança dos seus trabalhadores é prática comum nas empresas investirem em medidas de paragem automática das máquinas.</a:t>
            </a:r>
          </a:p>
          <a:p>
            <a:r>
              <a:rPr lang="pt-PT" sz="1200" kern="1200">
                <a:solidFill>
                  <a:schemeClr val="tx1"/>
                </a:solidFill>
                <a:effectLst/>
                <a:latin typeface="+mn-lt"/>
                <a:ea typeface="+mn-ea"/>
                <a:cs typeface="+mn-cs"/>
              </a:rPr>
              <a:t>Na nossa máquina existiam 2 interruptores de emergência: um que pára o processo e outro que desliga por completo a máquina (cortando a alimentação eléctrica).</a:t>
            </a:r>
          </a:p>
          <a:p>
            <a:r>
              <a:rPr lang="pt-PT" sz="1200" kern="1200">
                <a:solidFill>
                  <a:schemeClr val="tx1"/>
                </a:solidFill>
                <a:effectLst/>
                <a:latin typeface="+mn-lt"/>
                <a:ea typeface="+mn-ea"/>
                <a:cs typeface="+mn-cs"/>
              </a:rPr>
              <a:t>Para além desta segurança para as emergências existem medidas adicionais de </a:t>
            </a:r>
            <a:r>
              <a:rPr lang="pt-PT" sz="1200" kern="1200" err="1">
                <a:solidFill>
                  <a:schemeClr val="tx1"/>
                </a:solidFill>
                <a:effectLst/>
                <a:latin typeface="+mn-lt"/>
                <a:ea typeface="+mn-ea"/>
                <a:cs typeface="+mn-cs"/>
              </a:rPr>
              <a:t>proteção</a:t>
            </a:r>
            <a:r>
              <a:rPr lang="pt-PT" sz="1200" kern="1200">
                <a:solidFill>
                  <a:schemeClr val="tx1"/>
                </a:solidFill>
                <a:effectLst/>
                <a:latin typeface="+mn-lt"/>
                <a:ea typeface="+mn-ea"/>
                <a:cs typeface="+mn-cs"/>
              </a:rPr>
              <a:t>, programadas na máquina.</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Outras alternativas (usadas na weber, por exemplo), podem ser sensores nas portas, barreiras ópticas (ou físicas, especialmente relevante quando se usam robôs) e cadeados/mecanismos LOTO.</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Mostramos agora o impacto destas medidas de segurança na Petri net apresentada.</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10</a:t>
            </a:fld>
            <a:endParaRPr lang="pt-PT"/>
          </a:p>
        </p:txBody>
      </p:sp>
    </p:spTree>
    <p:extLst>
      <p:ext uri="{BB962C8B-B14F-4D97-AF65-F5344CB8AC3E}">
        <p14:creationId xmlns:p14="http://schemas.microsoft.com/office/powerpoint/2010/main" val="250838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Rede de Petri completa, incluindo os mecanismos de paragem (normal e de emergência), além dos mecanismos de alarme e de alerta de manutenção.</a:t>
            </a:r>
            <a:endParaRPr lang="en-US" sz="1200" kern="1200">
              <a:solidFill>
                <a:schemeClr val="tx1"/>
              </a:solidFill>
              <a:effectLst/>
              <a:latin typeface="+mn-lt"/>
              <a:ea typeface="+mn-ea"/>
              <a:cs typeface="+mn-cs"/>
            </a:endParaRPr>
          </a:p>
          <a:p>
            <a:pPr marL="171450" indent="-171450">
              <a:buFont typeface="Wingdings" panose="05000000000000000000" pitchFamily="2" charset="2"/>
              <a:buChar char="à"/>
            </a:pPr>
            <a:r>
              <a:rPr lang="pt-PT" sz="1200" kern="1200">
                <a:solidFill>
                  <a:schemeClr val="tx1"/>
                </a:solidFill>
                <a:effectLst/>
                <a:latin typeface="+mn-lt"/>
                <a:ea typeface="+mn-ea"/>
                <a:cs typeface="+mn-cs"/>
              </a:rPr>
              <a:t>Em caso de </a:t>
            </a:r>
            <a:r>
              <a:rPr lang="pt-PT" sz="1200" b="1" kern="1200">
                <a:solidFill>
                  <a:schemeClr val="tx1"/>
                </a:solidFill>
                <a:effectLst/>
                <a:latin typeface="+mn-lt"/>
                <a:ea typeface="+mn-ea"/>
                <a:cs typeface="+mn-cs"/>
              </a:rPr>
              <a:t>Alarme </a:t>
            </a:r>
            <a:r>
              <a:rPr lang="pt-PT" sz="1200" kern="1200">
                <a:solidFill>
                  <a:schemeClr val="tx1"/>
                </a:solidFill>
                <a:effectLst/>
                <a:latin typeface="+mn-lt"/>
                <a:ea typeface="+mn-ea"/>
                <a:cs typeface="+mn-cs"/>
              </a:rPr>
              <a:t>(por aquecimento, </a:t>
            </a:r>
            <a:r>
              <a:rPr lang="pt-PT" sz="1200" kern="1200" err="1">
                <a:solidFill>
                  <a:schemeClr val="tx1"/>
                </a:solidFill>
                <a:effectLst/>
                <a:latin typeface="+mn-lt"/>
                <a:ea typeface="+mn-ea"/>
                <a:cs typeface="+mn-cs"/>
              </a:rPr>
              <a:t>sobrecorrente</a:t>
            </a:r>
            <a:r>
              <a:rPr lang="pt-PT" sz="1200" kern="1200">
                <a:solidFill>
                  <a:schemeClr val="tx1"/>
                </a:solidFill>
                <a:effectLst/>
                <a:latin typeface="+mn-lt"/>
                <a:ea typeface="+mn-ea"/>
                <a:cs typeface="+mn-cs"/>
              </a:rPr>
              <a:t> do motor, …), a </a:t>
            </a:r>
            <a:r>
              <a:rPr lang="pt-PT" sz="1200" b="1" kern="1200">
                <a:solidFill>
                  <a:schemeClr val="tx1"/>
                </a:solidFill>
                <a:effectLst/>
                <a:latin typeface="+mn-lt"/>
                <a:ea typeface="+mn-ea"/>
                <a:cs typeface="+mn-cs"/>
              </a:rPr>
              <a:t>máquina </a:t>
            </a:r>
            <a:r>
              <a:rPr lang="pt-PT" sz="1200" b="1" kern="1200" err="1">
                <a:solidFill>
                  <a:schemeClr val="tx1"/>
                </a:solidFill>
                <a:effectLst/>
                <a:latin typeface="+mn-lt"/>
                <a:ea typeface="+mn-ea"/>
                <a:cs typeface="+mn-cs"/>
              </a:rPr>
              <a:t>pára</a:t>
            </a:r>
            <a:r>
              <a:rPr lang="pt-PT" sz="1200" b="1" kern="1200">
                <a:solidFill>
                  <a:schemeClr val="tx1"/>
                </a:solidFill>
                <a:effectLst/>
                <a:latin typeface="+mn-lt"/>
                <a:ea typeface="+mn-ea"/>
                <a:cs typeface="+mn-cs"/>
              </a:rPr>
              <a:t> </a:t>
            </a:r>
            <a:r>
              <a:rPr lang="pt-PT" sz="1200" kern="1200">
                <a:solidFill>
                  <a:schemeClr val="tx1"/>
                </a:solidFill>
                <a:effectLst/>
                <a:latin typeface="+mn-lt"/>
                <a:ea typeface="+mn-ea"/>
                <a:cs typeface="+mn-cs"/>
              </a:rPr>
              <a:t>e entra num estado de “alarme”, </a:t>
            </a:r>
            <a:r>
              <a:rPr lang="pt-PT" sz="1200" b="1" kern="1200">
                <a:solidFill>
                  <a:schemeClr val="tx1"/>
                </a:solidFill>
                <a:effectLst/>
                <a:latin typeface="+mn-lt"/>
                <a:ea typeface="+mn-ea"/>
                <a:cs typeface="+mn-cs"/>
              </a:rPr>
              <a:t>até que o operador o </a:t>
            </a:r>
            <a:r>
              <a:rPr lang="pt-PT" sz="1200" b="1" kern="1200" err="1">
                <a:solidFill>
                  <a:schemeClr val="tx1"/>
                </a:solidFill>
                <a:effectLst/>
                <a:latin typeface="+mn-lt"/>
                <a:ea typeface="+mn-ea"/>
                <a:cs typeface="+mn-cs"/>
              </a:rPr>
              <a:t>desactive</a:t>
            </a:r>
            <a:r>
              <a:rPr lang="pt-PT" sz="1200" kern="1200">
                <a:solidFill>
                  <a:schemeClr val="tx1"/>
                </a:solidFill>
                <a:effectLst/>
                <a:latin typeface="+mn-lt"/>
                <a:ea typeface="+mn-ea"/>
                <a:cs typeface="+mn-cs"/>
              </a:rPr>
              <a:t>; nesse caso, a máquina </a:t>
            </a:r>
            <a:r>
              <a:rPr lang="pt-PT" sz="1200" b="1" kern="1200" err="1">
                <a:solidFill>
                  <a:schemeClr val="tx1"/>
                </a:solidFill>
                <a:effectLst/>
                <a:latin typeface="+mn-lt"/>
                <a:ea typeface="+mn-ea"/>
                <a:cs typeface="+mn-cs"/>
              </a:rPr>
              <a:t>efectua</a:t>
            </a:r>
            <a:r>
              <a:rPr lang="pt-PT" sz="1200" b="1" kern="1200">
                <a:solidFill>
                  <a:schemeClr val="tx1"/>
                </a:solidFill>
                <a:effectLst/>
                <a:latin typeface="+mn-lt"/>
                <a:ea typeface="+mn-ea"/>
                <a:cs typeface="+mn-cs"/>
              </a:rPr>
              <a:t> novamente um diagnóstico </a:t>
            </a:r>
            <a:r>
              <a:rPr lang="pt-PT" sz="1200" kern="1200">
                <a:solidFill>
                  <a:schemeClr val="tx1"/>
                </a:solidFill>
                <a:effectLst/>
                <a:latin typeface="+mn-lt"/>
                <a:ea typeface="+mn-ea"/>
                <a:cs typeface="+mn-cs"/>
              </a:rPr>
              <a:t>e, caso não existam problemas, retoma a operação normal.</a:t>
            </a:r>
          </a:p>
          <a:p>
            <a:pPr marL="171450" indent="-171450">
              <a:buFont typeface="Wingdings" panose="05000000000000000000" pitchFamily="2" charset="2"/>
              <a:buChar char="à"/>
            </a:pPr>
            <a:r>
              <a:rPr lang="pt-PT" sz="1200" kern="1200">
                <a:solidFill>
                  <a:schemeClr val="tx1"/>
                </a:solidFill>
                <a:effectLst/>
                <a:latin typeface="+mn-lt"/>
                <a:ea typeface="+mn-ea"/>
                <a:cs typeface="+mn-cs"/>
              </a:rPr>
              <a:t>Idem para</a:t>
            </a:r>
            <a:r>
              <a:rPr lang="pt-PT" sz="1200" b="1" kern="1200">
                <a:solidFill>
                  <a:schemeClr val="tx1"/>
                </a:solidFill>
                <a:effectLst/>
                <a:latin typeface="+mn-lt"/>
                <a:ea typeface="+mn-ea"/>
                <a:cs typeface="+mn-cs"/>
              </a:rPr>
              <a:t> paragens de emergência: </a:t>
            </a:r>
            <a:r>
              <a:rPr lang="pt-PT" sz="1200" kern="1200">
                <a:solidFill>
                  <a:schemeClr val="tx1"/>
                </a:solidFill>
                <a:effectLst/>
                <a:latin typeface="+mn-lt"/>
                <a:ea typeface="+mn-ea"/>
                <a:cs typeface="+mn-cs"/>
              </a:rPr>
              <a:t>a máquina só retoma a operação normal caso a paragem de emergência seja </a:t>
            </a:r>
            <a:r>
              <a:rPr lang="pt-PT" sz="1200" kern="1200" err="1">
                <a:solidFill>
                  <a:schemeClr val="tx1"/>
                </a:solidFill>
                <a:effectLst/>
                <a:latin typeface="+mn-lt"/>
                <a:ea typeface="+mn-ea"/>
                <a:cs typeface="+mn-cs"/>
              </a:rPr>
              <a:t>desactivada</a:t>
            </a:r>
            <a:r>
              <a:rPr lang="pt-PT" sz="1200" kern="1200">
                <a:solidFill>
                  <a:schemeClr val="tx1"/>
                </a:solidFill>
                <a:effectLst/>
                <a:latin typeface="+mn-lt"/>
                <a:ea typeface="+mn-ea"/>
                <a:cs typeface="+mn-cs"/>
              </a:rPr>
              <a:t> e o diagnóstico não revele problemas.</a:t>
            </a:r>
          </a:p>
          <a:p>
            <a:pPr marL="171450" indent="-171450">
              <a:buFont typeface="Wingdings" panose="05000000000000000000" pitchFamily="2" charset="2"/>
              <a:buChar char="à"/>
            </a:pPr>
            <a:r>
              <a:rPr lang="pt-PT" sz="1200" b="1" kern="1200">
                <a:solidFill>
                  <a:schemeClr val="tx1"/>
                </a:solidFill>
                <a:effectLst/>
                <a:latin typeface="+mn-lt"/>
                <a:ea typeface="+mn-ea"/>
                <a:cs typeface="+mn-cs"/>
              </a:rPr>
              <a:t>Manutenção </a:t>
            </a:r>
            <a:r>
              <a:rPr lang="pt-PT" sz="1200" kern="1200">
                <a:solidFill>
                  <a:schemeClr val="tx1"/>
                </a:solidFill>
                <a:effectLst/>
                <a:latin typeface="+mn-lt"/>
                <a:ea typeface="+mn-ea"/>
                <a:cs typeface="+mn-cs"/>
              </a:rPr>
              <a:t>à máquina/ferramentas da máquina: no caso de ser necessário manutenção, a máquina deixa de operar normalmente, e apenas retoma a operação depois de a manutenção ser </a:t>
            </a:r>
            <a:r>
              <a:rPr lang="pt-PT" sz="1200" kern="1200" err="1">
                <a:solidFill>
                  <a:schemeClr val="tx1"/>
                </a:solidFill>
                <a:effectLst/>
                <a:latin typeface="+mn-lt"/>
                <a:ea typeface="+mn-ea"/>
                <a:cs typeface="+mn-cs"/>
              </a:rPr>
              <a:t>efectuada</a:t>
            </a:r>
            <a:r>
              <a:rPr lang="pt-PT" sz="1200" kern="1200">
                <a:solidFill>
                  <a:schemeClr val="tx1"/>
                </a:solidFill>
                <a:effectLst/>
                <a:latin typeface="+mn-lt"/>
                <a:ea typeface="+mn-ea"/>
                <a:cs typeface="+mn-cs"/>
              </a:rPr>
              <a:t> (com o </a:t>
            </a:r>
            <a:r>
              <a:rPr lang="pt-PT" sz="1200" b="1" kern="1200" err="1">
                <a:solidFill>
                  <a:schemeClr val="tx1"/>
                </a:solidFill>
                <a:effectLst/>
                <a:latin typeface="+mn-lt"/>
                <a:ea typeface="+mn-ea"/>
                <a:cs typeface="+mn-cs"/>
              </a:rPr>
              <a:t>reset</a:t>
            </a:r>
            <a:r>
              <a:rPr lang="pt-PT" sz="1200" b="1" kern="1200">
                <a:solidFill>
                  <a:schemeClr val="tx1"/>
                </a:solidFill>
                <a:effectLst/>
                <a:latin typeface="+mn-lt"/>
                <a:ea typeface="+mn-ea"/>
                <a:cs typeface="+mn-cs"/>
              </a:rPr>
              <a:t> do contador</a:t>
            </a:r>
            <a:r>
              <a:rPr lang="pt-PT" sz="1200" kern="1200">
                <a:solidFill>
                  <a:schemeClr val="tx1"/>
                </a:solidFill>
                <a:effectLst/>
                <a:latin typeface="+mn-lt"/>
                <a:ea typeface="+mn-ea"/>
                <a:cs typeface="+mn-cs"/>
              </a:rPr>
              <a:t> de manutenção).</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11</a:t>
            </a:fld>
            <a:endParaRPr lang="pt-PT"/>
          </a:p>
        </p:txBody>
      </p:sp>
    </p:spTree>
    <p:extLst>
      <p:ext uri="{BB962C8B-B14F-4D97-AF65-F5344CB8AC3E}">
        <p14:creationId xmlns:p14="http://schemas.microsoft.com/office/powerpoint/2010/main" val="106455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Quanto à </a:t>
            </a:r>
            <a:r>
              <a:rPr lang="pt-PT" sz="1200" b="1" kern="1200" err="1">
                <a:solidFill>
                  <a:schemeClr val="tx1"/>
                </a:solidFill>
                <a:effectLst/>
                <a:latin typeface="+mn-lt"/>
                <a:ea typeface="+mn-ea"/>
                <a:cs typeface="+mn-cs"/>
              </a:rPr>
              <a:t>Reachability</a:t>
            </a:r>
            <a:r>
              <a:rPr lang="pt-PT" sz="1200" kern="1200">
                <a:solidFill>
                  <a:schemeClr val="tx1"/>
                </a:solidFill>
                <a:effectLst/>
                <a:latin typeface="+mn-lt"/>
                <a:ea typeface="+mn-ea"/>
                <a:cs typeface="+mn-cs"/>
              </a:rPr>
              <a:t> (#1) podemos ver pela figura que é possível chegar a um dado estado a partir de um qualquer, ou seja nunca ficamos presos num estado.</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A </a:t>
            </a:r>
            <a:r>
              <a:rPr lang="pt-PT" sz="1200" b="1" kern="1200" err="1">
                <a:solidFill>
                  <a:schemeClr val="tx1"/>
                </a:solidFill>
                <a:effectLst/>
                <a:latin typeface="+mn-lt"/>
                <a:ea typeface="+mn-ea"/>
                <a:cs typeface="+mn-cs"/>
              </a:rPr>
              <a:t>liveness</a:t>
            </a:r>
            <a:r>
              <a:rPr lang="pt-PT" sz="1200" kern="1200">
                <a:solidFill>
                  <a:schemeClr val="tx1"/>
                </a:solidFill>
                <a:effectLst/>
                <a:latin typeface="+mn-lt"/>
                <a:ea typeface="+mn-ea"/>
                <a:cs typeface="+mn-cs"/>
              </a:rPr>
              <a:t> (#2) desta </a:t>
            </a:r>
            <a:r>
              <a:rPr lang="pt-PT" sz="1200" kern="1200" err="1">
                <a:solidFill>
                  <a:schemeClr val="tx1"/>
                </a:solidFill>
                <a:effectLst/>
                <a:latin typeface="+mn-lt"/>
                <a:ea typeface="+mn-ea"/>
                <a:cs typeface="+mn-cs"/>
              </a:rPr>
              <a:t>petri</a:t>
            </a:r>
            <a:r>
              <a:rPr lang="pt-PT" sz="1200" kern="1200">
                <a:solidFill>
                  <a:schemeClr val="tx1"/>
                </a:solidFill>
                <a:effectLst/>
                <a:latin typeface="+mn-lt"/>
                <a:ea typeface="+mn-ea"/>
                <a:cs typeface="+mn-cs"/>
              </a:rPr>
              <a:t> net é diferente da que tínhamos proposto anteriormente, porque todas as transições são de nível 4. E o que quer isto dizer? Quer dizer que não só elas podem ser disparadas infinitamente, como o disparar de uma transição nunca vai impedir que se disparem outras transições.</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Relativamente à </a:t>
            </a:r>
            <a:r>
              <a:rPr lang="pt-PT" sz="1200" b="1" kern="1200">
                <a:solidFill>
                  <a:schemeClr val="tx1"/>
                </a:solidFill>
                <a:effectLst/>
                <a:latin typeface="+mn-lt"/>
                <a:ea typeface="+mn-ea"/>
                <a:cs typeface="+mn-cs"/>
              </a:rPr>
              <a:t>Temporal </a:t>
            </a:r>
            <a:r>
              <a:rPr lang="pt-PT" sz="1200" b="1" kern="1200" err="1">
                <a:solidFill>
                  <a:schemeClr val="tx1"/>
                </a:solidFill>
                <a:effectLst/>
                <a:latin typeface="+mn-lt"/>
                <a:ea typeface="+mn-ea"/>
                <a:cs typeface="+mn-cs"/>
              </a:rPr>
              <a:t>Invariance</a:t>
            </a:r>
            <a:r>
              <a:rPr lang="pt-PT" sz="1200" kern="1200">
                <a:solidFill>
                  <a:schemeClr val="tx1"/>
                </a:solidFill>
                <a:effectLst/>
                <a:latin typeface="+mn-lt"/>
                <a:ea typeface="+mn-ea"/>
                <a:cs typeface="+mn-cs"/>
              </a:rPr>
              <a:t>, esta varia com o tempo, porque pode estar a correr durante longos períodos de tempo, mas não indefinidamente, uma vez que deteta desgaste.</a:t>
            </a:r>
          </a:p>
          <a:p>
            <a:r>
              <a:rPr lang="pt-PT" sz="1200" kern="1200">
                <a:solidFill>
                  <a:schemeClr val="tx1"/>
                </a:solidFill>
                <a:effectLst/>
                <a:latin typeface="+mn-lt"/>
                <a:ea typeface="+mn-ea"/>
                <a:cs typeface="+mn-cs"/>
              </a:rPr>
              <a:t>De notar que esta rede de Petri tem apenas uma marca qualquer que seja o instante, como o número máximo de marcas por lugar é 1 conclui-se, que a rede </a:t>
            </a:r>
            <a:r>
              <a:rPr lang="pt-PT" sz="1200" b="1" kern="1200">
                <a:solidFill>
                  <a:schemeClr val="tx1"/>
                </a:solidFill>
                <a:effectLst/>
                <a:latin typeface="+mn-lt"/>
                <a:ea typeface="+mn-ea"/>
                <a:cs typeface="+mn-cs"/>
              </a:rPr>
              <a:t>é </a:t>
            </a:r>
            <a:r>
              <a:rPr lang="pt-PT" sz="1200" b="1" kern="1200" err="1">
                <a:solidFill>
                  <a:schemeClr val="tx1"/>
                </a:solidFill>
                <a:effectLst/>
                <a:latin typeface="+mn-lt"/>
                <a:ea typeface="+mn-ea"/>
                <a:cs typeface="+mn-cs"/>
              </a:rPr>
              <a:t>bounded</a:t>
            </a:r>
            <a:r>
              <a:rPr lang="pt-PT" sz="1200" kern="1200">
                <a:solidFill>
                  <a:schemeClr val="tx1"/>
                </a:solidFill>
                <a:effectLst/>
                <a:latin typeface="+mn-lt"/>
                <a:ea typeface="+mn-ea"/>
                <a:cs typeface="+mn-cs"/>
              </a:rPr>
              <a:t>, com K=1. Pelo que também é</a:t>
            </a:r>
            <a:r>
              <a:rPr lang="pt-PT" sz="1200" b="1" kern="1200">
                <a:solidFill>
                  <a:schemeClr val="tx1"/>
                </a:solidFill>
                <a:effectLst/>
                <a:latin typeface="+mn-lt"/>
                <a:ea typeface="+mn-ea"/>
                <a:cs typeface="+mn-cs"/>
              </a:rPr>
              <a:t> segura</a:t>
            </a:r>
            <a:r>
              <a:rPr lang="pt-PT" sz="1200" kern="1200">
                <a:solidFill>
                  <a:schemeClr val="tx1"/>
                </a:solidFill>
                <a:effectLst/>
                <a:latin typeface="+mn-lt"/>
                <a:ea typeface="+mn-ea"/>
                <a:cs typeface="+mn-cs"/>
              </a:rPr>
              <a:t>.</a:t>
            </a:r>
          </a:p>
          <a:p>
            <a:r>
              <a:rPr lang="pt-PT" sz="1200" kern="1200">
                <a:solidFill>
                  <a:schemeClr val="tx1"/>
                </a:solidFill>
                <a:effectLst/>
                <a:latin typeface="+mn-lt"/>
                <a:ea typeface="+mn-ea"/>
                <a:cs typeface="+mn-cs"/>
              </a:rPr>
              <a:t>Dado que só existe uma marca, conclui-se também que a rede é </a:t>
            </a:r>
            <a:r>
              <a:rPr lang="pt-PT" sz="1200" b="1" kern="1200">
                <a:solidFill>
                  <a:schemeClr val="tx1"/>
                </a:solidFill>
                <a:effectLst/>
                <a:latin typeface="+mn-lt"/>
                <a:ea typeface="+mn-ea"/>
                <a:cs typeface="+mn-cs"/>
              </a:rPr>
              <a:t>conservativa</a:t>
            </a:r>
            <a:r>
              <a:rPr lang="pt-PT"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Por fim, não há cobertura de estados, o que é de esperar quando a rede é segura e tem </a:t>
            </a:r>
            <a:r>
              <a:rPr lang="pt-PT" sz="1200" kern="1200" err="1">
                <a:solidFill>
                  <a:schemeClr val="tx1"/>
                </a:solidFill>
                <a:effectLst/>
                <a:latin typeface="+mn-lt"/>
                <a:ea typeface="+mn-ea"/>
                <a:cs typeface="+mn-cs"/>
              </a:rPr>
              <a:t>liveness</a:t>
            </a:r>
            <a:r>
              <a:rPr lang="pt-PT" sz="1200" kern="1200">
                <a:solidFill>
                  <a:schemeClr val="tx1"/>
                </a:solidFill>
                <a:effectLst/>
                <a:latin typeface="+mn-lt"/>
                <a:ea typeface="+mn-ea"/>
                <a:cs typeface="+mn-cs"/>
              </a:rPr>
              <a:t> 4.</a:t>
            </a:r>
          </a:p>
          <a:p>
            <a:endParaRPr lang="pt-PT" sz="1200" kern="1200">
              <a:solidFill>
                <a:schemeClr val="tx1"/>
              </a:solidFill>
              <a:effectLst/>
              <a:latin typeface="+mn-lt"/>
              <a:ea typeface="+mn-ea"/>
              <a:cs typeface="+mn-cs"/>
            </a:endParaRPr>
          </a:p>
          <a:p>
            <a:endParaRPr lang="en-US"/>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12</a:t>
            </a:fld>
            <a:endParaRPr lang="pt-PT"/>
          </a:p>
        </p:txBody>
      </p:sp>
    </p:spTree>
    <p:extLst>
      <p:ext uri="{BB962C8B-B14F-4D97-AF65-F5344CB8AC3E}">
        <p14:creationId xmlns:p14="http://schemas.microsoft.com/office/powerpoint/2010/main" val="3634334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en-US" sz="1200" kern="1200" err="1">
                <a:solidFill>
                  <a:schemeClr val="tx1"/>
                </a:solidFill>
                <a:effectLst/>
                <a:latin typeface="+mn-lt"/>
                <a:ea typeface="+mn-ea"/>
                <a:cs typeface="+mn-cs"/>
              </a:rPr>
              <a:t>Vamos</a:t>
            </a:r>
            <a:r>
              <a:rPr lang="en-US" sz="1200" kern="1200" baseline="0">
                <a:solidFill>
                  <a:schemeClr val="tx1"/>
                </a:solidFill>
                <a:effectLst/>
                <a:latin typeface="+mn-lt"/>
                <a:ea typeface="+mn-ea"/>
                <a:cs typeface="+mn-cs"/>
              </a:rPr>
              <a:t> agora, </a:t>
            </a:r>
            <a:r>
              <a:rPr lang="en-US" sz="1200" kern="1200" baseline="0" err="1">
                <a:solidFill>
                  <a:schemeClr val="tx1"/>
                </a:solidFill>
                <a:effectLst/>
                <a:latin typeface="+mn-lt"/>
                <a:ea typeface="+mn-ea"/>
                <a:cs typeface="+mn-cs"/>
              </a:rPr>
              <a:t>complementar</a:t>
            </a:r>
            <a:r>
              <a:rPr lang="en-US" sz="1200" kern="1200" baseline="0">
                <a:solidFill>
                  <a:schemeClr val="tx1"/>
                </a:solidFill>
                <a:effectLst/>
                <a:latin typeface="+mn-lt"/>
                <a:ea typeface="+mn-ea"/>
                <a:cs typeface="+mn-cs"/>
              </a:rPr>
              <a:t> a </a:t>
            </a:r>
            <a:r>
              <a:rPr lang="en-US" sz="1200" kern="1200" baseline="0" err="1">
                <a:solidFill>
                  <a:schemeClr val="tx1"/>
                </a:solidFill>
                <a:effectLst/>
                <a:latin typeface="+mn-lt"/>
                <a:ea typeface="+mn-ea"/>
                <a:cs typeface="+mn-cs"/>
              </a:rPr>
              <a:t>explicação</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realizada</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anteriormente</a:t>
            </a:r>
            <a:r>
              <a:rPr lang="en-US" sz="1200" kern="1200" baseline="0">
                <a:solidFill>
                  <a:schemeClr val="tx1"/>
                </a:solidFill>
                <a:effectLst/>
                <a:latin typeface="+mn-lt"/>
                <a:ea typeface="+mn-ea"/>
                <a:cs typeface="+mn-cs"/>
              </a:rPr>
              <a:t>, para o </a:t>
            </a:r>
            <a:r>
              <a:rPr lang="en-US" sz="1200" kern="1200" baseline="0" err="1">
                <a:solidFill>
                  <a:schemeClr val="tx1"/>
                </a:solidFill>
                <a:effectLst/>
                <a:latin typeface="+mn-lt"/>
                <a:ea typeface="+mn-ea"/>
                <a:cs typeface="+mn-cs"/>
              </a:rPr>
              <a:t>caso</a:t>
            </a:r>
            <a:r>
              <a:rPr lang="en-US" sz="1200" kern="1200" baseline="0">
                <a:solidFill>
                  <a:schemeClr val="tx1"/>
                </a:solidFill>
                <a:effectLst/>
                <a:latin typeface="+mn-lt"/>
                <a:ea typeface="+mn-ea"/>
                <a:cs typeface="+mn-cs"/>
              </a:rPr>
              <a:t> de </a:t>
            </a:r>
            <a:r>
              <a:rPr lang="en-US" sz="1200" kern="1200" baseline="0" err="1">
                <a:solidFill>
                  <a:schemeClr val="tx1"/>
                </a:solidFill>
                <a:effectLst/>
                <a:latin typeface="+mn-lt"/>
                <a:ea typeface="+mn-ea"/>
                <a:cs typeface="+mn-cs"/>
              </a:rPr>
              <a:t>não</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termos</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sido</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sucintos</a:t>
            </a:r>
            <a:r>
              <a:rPr lang="en-US" sz="1200" kern="1200" baseline="0">
                <a:solidFill>
                  <a:schemeClr val="tx1"/>
                </a:solidFill>
                <a:effectLst/>
                <a:latin typeface="+mn-lt"/>
                <a:ea typeface="+mn-ea"/>
                <a:cs typeface="+mn-cs"/>
              </a:rPr>
              <a:t> o </a:t>
            </a:r>
            <a:r>
              <a:rPr lang="en-US" sz="1200" kern="1200" baseline="0" err="1">
                <a:solidFill>
                  <a:schemeClr val="tx1"/>
                </a:solidFill>
                <a:effectLst/>
                <a:latin typeface="+mn-lt"/>
                <a:ea typeface="+mn-ea"/>
                <a:cs typeface="+mn-cs"/>
              </a:rPr>
              <a:t>suficiente</a:t>
            </a:r>
            <a:r>
              <a:rPr lang="en-US" sz="1200" kern="1200" baseline="0">
                <a:solidFill>
                  <a:schemeClr val="tx1"/>
                </a:solidFill>
                <a:effectLst/>
                <a:latin typeface="+mn-lt"/>
                <a:ea typeface="+mn-ea"/>
                <a:cs typeface="+mn-cs"/>
              </a:rPr>
              <a:t>. As </a:t>
            </a:r>
            <a:r>
              <a:rPr lang="en-US" sz="1200" kern="1200" baseline="0" err="1">
                <a:solidFill>
                  <a:schemeClr val="tx1"/>
                </a:solidFill>
                <a:effectLst/>
                <a:latin typeface="+mn-lt"/>
                <a:ea typeface="+mn-ea"/>
                <a:cs typeface="+mn-cs"/>
              </a:rPr>
              <a:t>propriedades</a:t>
            </a:r>
            <a:r>
              <a:rPr lang="en-US" sz="1200" kern="1200" baseline="0">
                <a:solidFill>
                  <a:schemeClr val="tx1"/>
                </a:solidFill>
                <a:effectLst/>
                <a:latin typeface="+mn-lt"/>
                <a:ea typeface="+mn-ea"/>
                <a:cs typeface="+mn-cs"/>
              </a:rPr>
              <a:t> que </a:t>
            </a:r>
            <a:r>
              <a:rPr lang="en-US" sz="1200" kern="1200" baseline="0" err="1">
                <a:solidFill>
                  <a:schemeClr val="tx1"/>
                </a:solidFill>
                <a:effectLst/>
                <a:latin typeface="+mn-lt"/>
                <a:ea typeface="+mn-ea"/>
                <a:cs typeface="+mn-cs"/>
              </a:rPr>
              <a:t>queremos</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discutir</a:t>
            </a:r>
            <a:r>
              <a:rPr lang="en-US" sz="1200" kern="1200" baseline="0">
                <a:solidFill>
                  <a:schemeClr val="tx1"/>
                </a:solidFill>
                <a:effectLst/>
                <a:latin typeface="+mn-lt"/>
                <a:ea typeface="+mn-ea"/>
                <a:cs typeface="+mn-cs"/>
              </a:rPr>
              <a:t> </a:t>
            </a:r>
            <a:r>
              <a:rPr lang="en-US" sz="1200" kern="1200" baseline="0" err="1">
                <a:solidFill>
                  <a:schemeClr val="tx1"/>
                </a:solidFill>
                <a:effectLst/>
                <a:latin typeface="+mn-lt"/>
                <a:ea typeface="+mn-ea"/>
                <a:cs typeface="+mn-cs"/>
              </a:rPr>
              <a:t>são</a:t>
            </a:r>
            <a:r>
              <a:rPr lang="en-US" sz="1200" kern="1200" baseline="0">
                <a:solidFill>
                  <a:schemeClr val="tx1"/>
                </a:solidFill>
                <a:effectLst/>
                <a:latin typeface="+mn-lt"/>
                <a:ea typeface="+mn-ea"/>
                <a:cs typeface="+mn-cs"/>
              </a:rPr>
              <a:t> 3, a </a:t>
            </a:r>
            <a:r>
              <a:rPr lang="en-US" sz="1200" b="1" kern="1200" baseline="0">
                <a:solidFill>
                  <a:schemeClr val="tx1"/>
                </a:solidFill>
                <a:effectLst/>
                <a:latin typeface="+mn-lt"/>
                <a:ea typeface="+mn-ea"/>
                <a:cs typeface="+mn-cs"/>
              </a:rPr>
              <a:t>Reachability</a:t>
            </a:r>
            <a:r>
              <a:rPr lang="en-US" sz="1200" kern="1200" baseline="0">
                <a:solidFill>
                  <a:schemeClr val="tx1"/>
                </a:solidFill>
                <a:effectLst/>
                <a:latin typeface="+mn-lt"/>
                <a:ea typeface="+mn-ea"/>
                <a:cs typeface="+mn-cs"/>
              </a:rPr>
              <a:t>, </a:t>
            </a:r>
            <a:r>
              <a:rPr lang="en-US" sz="1200" b="1" kern="1200" baseline="0">
                <a:solidFill>
                  <a:schemeClr val="tx1"/>
                </a:solidFill>
                <a:effectLst/>
                <a:latin typeface="+mn-lt"/>
                <a:ea typeface="+mn-ea"/>
                <a:cs typeface="+mn-cs"/>
              </a:rPr>
              <a:t>Temporal Invariance</a:t>
            </a:r>
            <a:r>
              <a:rPr lang="en-US" sz="1200" kern="1200" baseline="0">
                <a:solidFill>
                  <a:schemeClr val="tx1"/>
                </a:solidFill>
                <a:effectLst/>
                <a:latin typeface="+mn-lt"/>
                <a:ea typeface="+mn-ea"/>
                <a:cs typeface="+mn-cs"/>
              </a:rPr>
              <a:t> e a </a:t>
            </a:r>
            <a:r>
              <a:rPr lang="en-US" sz="1200" b="1" kern="1200" baseline="0">
                <a:solidFill>
                  <a:schemeClr val="tx1"/>
                </a:solidFill>
                <a:effectLst/>
                <a:latin typeface="+mn-lt"/>
                <a:ea typeface="+mn-ea"/>
                <a:cs typeface="+mn-cs"/>
              </a:rPr>
              <a:t>Coverability</a:t>
            </a:r>
            <a:r>
              <a:rPr lang="en-US" b="1"/>
              <a:t>. </a:t>
            </a:r>
            <a:r>
              <a:rPr lang="pt-PT"/>
              <a:t>Podemos observar a figura da conservability tree e reachability tree (são iguais no nosso caso) para justificar as propriedades de </a:t>
            </a:r>
            <a:r>
              <a:rPr lang="pt-PT" b="1"/>
              <a:t>Reachability</a:t>
            </a:r>
            <a:r>
              <a:rPr lang="pt-PT"/>
              <a:t> e </a:t>
            </a:r>
            <a:r>
              <a:rPr lang="pt-PT" b="1"/>
              <a:t>Coverability</a:t>
            </a:r>
            <a:r>
              <a:rPr lang="pt-PT"/>
              <a:t>.</a:t>
            </a:r>
            <a:endParaRPr lang="pt-PT" sz="1200" b="1"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13</a:t>
            </a:fld>
            <a:endParaRPr lang="pt-PT"/>
          </a:p>
        </p:txBody>
      </p:sp>
    </p:spTree>
    <p:extLst>
      <p:ext uri="{BB962C8B-B14F-4D97-AF65-F5344CB8AC3E}">
        <p14:creationId xmlns:p14="http://schemas.microsoft.com/office/powerpoint/2010/main" val="167797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endParaRPr lang="pt-PT" sz="1200" kern="1200">
              <a:solidFill>
                <a:schemeClr val="tx1"/>
              </a:solidFill>
              <a:effectLst/>
              <a:latin typeface="+mn-lt"/>
              <a:ea typeface="+mn-ea"/>
              <a:cs typeface="+mn-cs"/>
            </a:endParaRPr>
          </a:p>
          <a:p>
            <a:r>
              <a:rPr lang="en-US"/>
              <a:t>Por </a:t>
            </a:r>
            <a:r>
              <a:rPr lang="en-US" err="1"/>
              <a:t>exemplo</a:t>
            </a:r>
            <a:r>
              <a:rPr lang="en-US"/>
              <a:t> </a:t>
            </a:r>
            <a:r>
              <a:rPr lang="en-US" err="1"/>
              <a:t>este</a:t>
            </a:r>
            <a:r>
              <a:rPr lang="en-US"/>
              <a:t> </a:t>
            </a:r>
            <a:r>
              <a:rPr lang="en-US" err="1"/>
              <a:t>vetor</a:t>
            </a:r>
            <a:r>
              <a:rPr lang="en-US"/>
              <a:t> q </a:t>
            </a:r>
            <a:r>
              <a:rPr lang="en-US" err="1"/>
              <a:t>corresponde</a:t>
            </a:r>
            <a:r>
              <a:rPr lang="en-US"/>
              <a:t> à </a:t>
            </a:r>
            <a:r>
              <a:rPr lang="en-US" err="1"/>
              <a:t>marca</a:t>
            </a:r>
            <a:r>
              <a:rPr lang="en-US"/>
              <a:t> </a:t>
            </a:r>
            <a:r>
              <a:rPr lang="en-US" err="1"/>
              <a:t>estar</a:t>
            </a:r>
            <a:r>
              <a:rPr lang="en-US"/>
              <a:t> no lugar 2 </a:t>
            </a:r>
            <a:r>
              <a:rPr lang="en-US" err="1"/>
              <a:t>inicialmente</a:t>
            </a:r>
            <a:r>
              <a:rPr lang="en-US"/>
              <a:t>. Se </a:t>
            </a:r>
            <a:r>
              <a:rPr lang="en-US" err="1"/>
              <a:t>dispararmos</a:t>
            </a:r>
            <a:r>
              <a:rPr lang="en-US"/>
              <a:t> T04-&gt;T05-&gt;T06-&gt;T07-&gt;T08  (correspondents aos 1’s de q) </a:t>
            </a:r>
            <a:r>
              <a:rPr lang="en-US" err="1"/>
              <a:t>voltamos</a:t>
            </a:r>
            <a:r>
              <a:rPr lang="en-US"/>
              <a:t> </a:t>
            </a:r>
            <a:r>
              <a:rPr lang="en-US" err="1"/>
              <a:t>ao</a:t>
            </a:r>
            <a:r>
              <a:rPr lang="en-US"/>
              <a:t> </a:t>
            </a:r>
            <a:r>
              <a:rPr lang="en-US" err="1"/>
              <a:t>mesmo</a:t>
            </a:r>
            <a:r>
              <a:rPr lang="en-US"/>
              <a:t> lugar.</a:t>
            </a: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14</a:t>
            </a:fld>
            <a:endParaRPr lang="pt-PT"/>
          </a:p>
        </p:txBody>
      </p:sp>
    </p:spTree>
    <p:extLst>
      <p:ext uri="{BB962C8B-B14F-4D97-AF65-F5344CB8AC3E}">
        <p14:creationId xmlns:p14="http://schemas.microsoft.com/office/powerpoint/2010/main" val="113675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Questões</a:t>
            </a:r>
            <a:r>
              <a:rPr lang="en-US"/>
              <a:t>? </a:t>
            </a:r>
            <a:r>
              <a:rPr lang="en-US" err="1"/>
              <a:t>Dúvidas</a:t>
            </a:r>
            <a:r>
              <a:rPr lang="en-US"/>
              <a:t>?</a:t>
            </a:r>
          </a:p>
        </p:txBody>
      </p:sp>
      <p:sp>
        <p:nvSpPr>
          <p:cNvPr id="4" name="Slide Number Placeholder 3"/>
          <p:cNvSpPr>
            <a:spLocks noGrp="1"/>
          </p:cNvSpPr>
          <p:nvPr>
            <p:ph type="sldNum" sz="quarter" idx="10"/>
          </p:nvPr>
        </p:nvSpPr>
        <p:spPr/>
        <p:txBody>
          <a:bodyPr/>
          <a:lstStyle/>
          <a:p>
            <a:fld id="{CDA1E2A6-C6C2-EE45-9D5A-87CDB8451C95}" type="slidenum">
              <a:rPr lang="pt-PT" smtClean="0"/>
              <a:t>15</a:t>
            </a:fld>
            <a:endParaRPr lang="pt-PT"/>
          </a:p>
        </p:txBody>
      </p:sp>
    </p:spTree>
    <p:extLst>
      <p:ext uri="{BB962C8B-B14F-4D97-AF65-F5344CB8AC3E}">
        <p14:creationId xmlns:p14="http://schemas.microsoft.com/office/powerpoint/2010/main" val="380439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Sobre a Mahle localiza-se no parque industrial da Murtede, entre Coimbra e Aveiro. </a:t>
            </a:r>
          </a:p>
          <a:p>
            <a:r>
              <a:rPr lang="pt-PT" sz="1200" kern="1200">
                <a:solidFill>
                  <a:schemeClr val="tx1"/>
                </a:solidFill>
                <a:effectLst/>
                <a:latin typeface="+mn-lt"/>
                <a:ea typeface="+mn-ea"/>
                <a:cs typeface="+mn-cs"/>
              </a:rPr>
              <a:t>Foi fundada em 1990 como </a:t>
            </a:r>
            <a:r>
              <a:rPr lang="pt-PT" sz="1200" kern="1200" err="1">
                <a:solidFill>
                  <a:schemeClr val="tx1"/>
                </a:solidFill>
                <a:effectLst/>
                <a:latin typeface="+mn-lt"/>
                <a:ea typeface="+mn-ea"/>
                <a:cs typeface="+mn-cs"/>
              </a:rPr>
              <a:t>CofapEuropa</a:t>
            </a:r>
            <a:r>
              <a:rPr lang="pt-PT" sz="1200" kern="1200">
                <a:solidFill>
                  <a:schemeClr val="tx1"/>
                </a:solidFill>
                <a:effectLst/>
                <a:latin typeface="+mn-lt"/>
                <a:ea typeface="+mn-ea"/>
                <a:cs typeface="+mn-cs"/>
              </a:rPr>
              <a:t> e iniciou a produção em 1993, tendo produzido nesse ano 1 milhão de peças. </a:t>
            </a:r>
          </a:p>
          <a:p>
            <a:r>
              <a:rPr lang="pt-PT" sz="1200" b="1" kern="1200">
                <a:solidFill>
                  <a:schemeClr val="tx1"/>
                </a:solidFill>
                <a:effectLst/>
                <a:latin typeface="+mn-lt"/>
                <a:ea typeface="+mn-ea"/>
                <a:cs typeface="+mn-cs"/>
              </a:rPr>
              <a:t>Foi adquirida pela Mahle em 1997</a:t>
            </a:r>
            <a:r>
              <a:rPr lang="pt-PT" sz="1200" kern="1200">
                <a:solidFill>
                  <a:schemeClr val="tx1"/>
                </a:solidFill>
                <a:effectLst/>
                <a:latin typeface="+mn-lt"/>
                <a:ea typeface="+mn-ea"/>
                <a:cs typeface="+mn-cs"/>
              </a:rPr>
              <a:t> e ao longo dos últimos anos tem vindo a aumentar o número de linhas de produção, não só para satisfazer a necessidade dos clientes como para aumentar a gama de produtos.</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2</a:t>
            </a:fld>
            <a:endParaRPr lang="pt-PT"/>
          </a:p>
        </p:txBody>
      </p:sp>
    </p:spTree>
    <p:extLst>
      <p:ext uri="{BB962C8B-B14F-4D97-AF65-F5344CB8AC3E}">
        <p14:creationId xmlns:p14="http://schemas.microsoft.com/office/powerpoint/2010/main" val="254540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Esta empresa é especializada em segmentos para motores de combustão. </a:t>
            </a:r>
          </a:p>
          <a:p>
            <a:r>
              <a:rPr lang="pt-PT" sz="1200" kern="1200">
                <a:solidFill>
                  <a:schemeClr val="tx1"/>
                </a:solidFill>
                <a:effectLst/>
                <a:latin typeface="+mn-lt"/>
                <a:ea typeface="+mn-ea"/>
                <a:cs typeface="+mn-cs"/>
              </a:rPr>
              <a:t>Estes são utilizados em motores de gasolina e gasóleo quer em veículos ligeiros quer em pesados e têm como principais funções a vedação da câmara de combustão (permitindo manter a compressão), ajudar na transferência de calor e permitir a </a:t>
            </a:r>
            <a:r>
              <a:rPr lang="pt-PT" sz="1200" kern="1200" err="1">
                <a:solidFill>
                  <a:schemeClr val="tx1"/>
                </a:solidFill>
                <a:effectLst/>
                <a:latin typeface="+mn-lt"/>
                <a:ea typeface="+mn-ea"/>
                <a:cs typeface="+mn-cs"/>
              </a:rPr>
              <a:t>correcta</a:t>
            </a:r>
            <a:r>
              <a:rPr lang="pt-PT" sz="1200" kern="1200">
                <a:solidFill>
                  <a:schemeClr val="tx1"/>
                </a:solidFill>
                <a:effectLst/>
                <a:latin typeface="+mn-lt"/>
                <a:ea typeface="+mn-ea"/>
                <a:cs typeface="+mn-cs"/>
              </a:rPr>
              <a:t> lubrificação do pistão.</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A título de curiosidade, os segmentos produzidos podem ser de ferro fundido (com ou sem cromagem) e segmentos de aço (de compressão ou óleo) cromados (por processo normal ou PVD). A nível mais técnico, estes são produzidos com diâmetro entre os 60 e os 150 milímetros. </a:t>
            </a:r>
          </a:p>
          <a:p>
            <a:r>
              <a:rPr lang="pt-PT" sz="1200" kern="1200">
                <a:solidFill>
                  <a:schemeClr val="tx1"/>
                </a:solidFill>
                <a:effectLst/>
                <a:latin typeface="+mn-lt"/>
                <a:ea typeface="+mn-ea"/>
                <a:cs typeface="+mn-cs"/>
              </a:rPr>
              <a:t>Os principais clientes são os fabricantes de automóveis. </a:t>
            </a:r>
          </a:p>
          <a:p>
            <a:r>
              <a:rPr lang="pt-PT" sz="1200" kern="1200">
                <a:solidFill>
                  <a:schemeClr val="tx1"/>
                </a:solidFill>
                <a:effectLst/>
                <a:latin typeface="+mn-lt"/>
                <a:ea typeface="+mn-ea"/>
                <a:cs typeface="+mn-cs"/>
              </a:rPr>
              <a:t>Outra parte da produção é destinada ao mercado pós-venda (reparações, …).</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3</a:t>
            </a:fld>
            <a:endParaRPr lang="pt-PT"/>
          </a:p>
        </p:txBody>
      </p:sp>
    </p:spTree>
    <p:extLst>
      <p:ext uri="{BB962C8B-B14F-4D97-AF65-F5344CB8AC3E}">
        <p14:creationId xmlns:p14="http://schemas.microsoft.com/office/powerpoint/2010/main" val="217095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A fábrica possui 8 linhas de produção, 3 das quais a produzir segmentos de ferros fundido, 4 a produzir segmentos de aço e a última dedicada a segmentos para alta competição e prototipagem. </a:t>
            </a:r>
          </a:p>
          <a:p>
            <a:r>
              <a:rPr lang="pt-PT" sz="1200" kern="1200">
                <a:solidFill>
                  <a:schemeClr val="tx1"/>
                </a:solidFill>
                <a:effectLst/>
                <a:latin typeface="+mn-lt"/>
                <a:ea typeface="+mn-ea"/>
                <a:cs typeface="+mn-cs"/>
              </a:rPr>
              <a:t>O custo destes últimos chega a ser da ordem dos 50€ enquanto que os primeiros andam na ordem dos cêntimos. </a:t>
            </a:r>
          </a:p>
          <a:p>
            <a:r>
              <a:rPr lang="pt-PT" sz="1200" kern="1200">
                <a:solidFill>
                  <a:schemeClr val="tx1"/>
                </a:solidFill>
                <a:effectLst/>
                <a:latin typeface="+mn-lt"/>
                <a:ea typeface="+mn-ea"/>
                <a:cs typeface="+mn-cs"/>
              </a:rPr>
              <a:t>A fábrica encontra-se equipada com um sistema modular de distribuição de energia (como se pode ver pela figura). A vantagem é poder definir o sistema de acordo com o layout da fábrica e não ter a obrigação de mexer nos quadros da fábrica sempre que se quer ligar ou desligar uma máquina. </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A existência de </a:t>
            </a:r>
            <a:r>
              <a:rPr lang="pt-PT" sz="1200" kern="1200" err="1">
                <a:solidFill>
                  <a:schemeClr val="tx1"/>
                </a:solidFill>
                <a:effectLst/>
                <a:latin typeface="+mn-lt"/>
                <a:ea typeface="+mn-ea"/>
                <a:cs typeface="+mn-cs"/>
              </a:rPr>
              <a:t>ModBUS</a:t>
            </a:r>
            <a:r>
              <a:rPr lang="pt-PT" sz="1200" kern="1200">
                <a:solidFill>
                  <a:schemeClr val="tx1"/>
                </a:solidFill>
                <a:effectLst/>
                <a:latin typeface="+mn-lt"/>
                <a:ea typeface="+mn-ea"/>
                <a:cs typeface="+mn-cs"/>
              </a:rPr>
              <a:t> e </a:t>
            </a:r>
            <a:r>
              <a:rPr lang="pt-PT" sz="1200" kern="1200" err="1">
                <a:solidFill>
                  <a:schemeClr val="tx1"/>
                </a:solidFill>
                <a:effectLst/>
                <a:latin typeface="+mn-lt"/>
                <a:ea typeface="+mn-ea"/>
                <a:cs typeface="+mn-cs"/>
              </a:rPr>
              <a:t>Scada</a:t>
            </a:r>
            <a:r>
              <a:rPr lang="pt-PT" sz="1200" kern="1200">
                <a:solidFill>
                  <a:schemeClr val="tx1"/>
                </a:solidFill>
                <a:effectLst/>
                <a:latin typeface="+mn-lt"/>
                <a:ea typeface="+mn-ea"/>
                <a:cs typeface="+mn-cs"/>
              </a:rPr>
              <a:t> permite monitorizar a produção (Objetivos de produção, refugo e deteção de avarias), bem como outros parâmetros relevantes, como a qualidade de energia da fábrica.</a:t>
            </a:r>
            <a:endParaRPr lang="en-US" sz="1200" kern="1200">
              <a:solidFill>
                <a:schemeClr val="tx1"/>
              </a:solidFill>
              <a:effectLst/>
              <a:latin typeface="+mn-lt"/>
              <a:ea typeface="+mn-ea"/>
              <a:cs typeface="+mn-cs"/>
            </a:endParaRPr>
          </a:p>
          <a:p>
            <a:r>
              <a:rPr lang="pt-PT" b="1"/>
              <a:t>APÓS A ANIMAÇÃO</a:t>
            </a:r>
            <a:endParaRPr lang="pt-PT"/>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Como se pode observar, existem diversas linhas de produção agrupadas por blocos, em que o bloco </a:t>
            </a:r>
            <a:r>
              <a:rPr lang="pt-PT" sz="1200" b="1" kern="1200">
                <a:solidFill>
                  <a:schemeClr val="tx1"/>
                </a:solidFill>
                <a:effectLst/>
                <a:latin typeface="+mn-lt"/>
                <a:ea typeface="+mn-ea"/>
                <a:cs typeface="+mn-cs"/>
              </a:rPr>
              <a:t>FFSC</a:t>
            </a:r>
            <a:r>
              <a:rPr lang="pt-PT" sz="1200" kern="1200">
                <a:solidFill>
                  <a:schemeClr val="tx1"/>
                </a:solidFill>
                <a:effectLst/>
                <a:latin typeface="+mn-lt"/>
                <a:ea typeface="+mn-ea"/>
                <a:cs typeface="+mn-cs"/>
              </a:rPr>
              <a:t> significa ferro fundido sem cromagem corresponde ao nosso foco e o bloco 8 é transporte/armazenamento. </a:t>
            </a:r>
            <a:endParaRPr lang="en-US" sz="1200" kern="1200">
              <a:solidFill>
                <a:schemeClr val="tx1"/>
              </a:solidFill>
              <a:effectLst/>
              <a:latin typeface="+mn-lt"/>
              <a:ea typeface="+mn-ea"/>
              <a:cs typeface="+mn-cs"/>
            </a:endParaRPr>
          </a:p>
          <a:p>
            <a:endParaRPr lang="pt-PT"/>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4</a:t>
            </a:fld>
            <a:endParaRPr lang="pt-PT"/>
          </a:p>
        </p:txBody>
      </p:sp>
    </p:spTree>
    <p:extLst>
      <p:ext uri="{BB962C8B-B14F-4D97-AF65-F5344CB8AC3E}">
        <p14:creationId xmlns:p14="http://schemas.microsoft.com/office/powerpoint/2010/main" val="2566632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Relativamente à linha de produção, existem 2 grupos distintos. </a:t>
            </a:r>
          </a:p>
          <a:p>
            <a:r>
              <a:rPr lang="pt-PT" sz="1200" kern="1200">
                <a:solidFill>
                  <a:schemeClr val="tx1"/>
                </a:solidFill>
                <a:effectLst/>
                <a:latin typeface="+mn-lt"/>
                <a:ea typeface="+mn-ea"/>
                <a:cs typeface="+mn-cs"/>
              </a:rPr>
              <a:t>Um responsável pela maquinação dos segmentos e o outro responsável por acabamentos, entre os quais, pintura, inspeção e gravação a laser (permitindo a rastreabilidade dos artigos).</a:t>
            </a:r>
          </a:p>
          <a:p>
            <a:r>
              <a:rPr lang="pt-PT" sz="1200" kern="1200">
                <a:solidFill>
                  <a:schemeClr val="tx1"/>
                </a:solidFill>
                <a:effectLst/>
                <a:latin typeface="+mn-lt"/>
                <a:ea typeface="+mn-ea"/>
                <a:cs typeface="+mn-cs"/>
              </a:rPr>
              <a:t>Neste trabalho, iremos focar na </a:t>
            </a:r>
            <a:r>
              <a:rPr lang="pt-PT" sz="1200" b="1" kern="1200">
                <a:solidFill>
                  <a:schemeClr val="tx1"/>
                </a:solidFill>
                <a:effectLst/>
                <a:latin typeface="+mn-lt"/>
                <a:ea typeface="+mn-ea"/>
                <a:cs typeface="+mn-cs"/>
              </a:rPr>
              <a:t>máquina número 7 </a:t>
            </a:r>
            <a:r>
              <a:rPr lang="pt-PT" sz="1200" kern="1200">
                <a:solidFill>
                  <a:schemeClr val="tx1"/>
                </a:solidFill>
                <a:effectLst/>
                <a:latin typeface="+mn-lt"/>
                <a:ea typeface="+mn-ea"/>
                <a:cs typeface="+mn-cs"/>
              </a:rPr>
              <a:t>que executa a lapidação dos segmentos.</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5</a:t>
            </a:fld>
            <a:endParaRPr lang="pt-PT"/>
          </a:p>
        </p:txBody>
      </p:sp>
    </p:spTree>
    <p:extLst>
      <p:ext uri="{BB962C8B-B14F-4D97-AF65-F5344CB8AC3E}">
        <p14:creationId xmlns:p14="http://schemas.microsoft.com/office/powerpoint/2010/main" val="408049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A máquina escolhida corta a folga dos segmentos.</a:t>
            </a:r>
          </a:p>
          <a:p>
            <a:r>
              <a:rPr lang="pt-PT" sz="1200" kern="1200">
                <a:solidFill>
                  <a:schemeClr val="tx1"/>
                </a:solidFill>
                <a:effectLst/>
                <a:latin typeface="+mn-lt"/>
                <a:ea typeface="+mn-ea"/>
                <a:cs typeface="+mn-cs"/>
              </a:rPr>
              <a:t>Através da análise do </a:t>
            </a:r>
            <a:r>
              <a:rPr lang="pt-PT" sz="1200" kern="1200" err="1">
                <a:solidFill>
                  <a:schemeClr val="tx1"/>
                </a:solidFill>
                <a:effectLst/>
                <a:latin typeface="+mn-lt"/>
                <a:ea typeface="+mn-ea"/>
                <a:cs typeface="+mn-cs"/>
              </a:rPr>
              <a:t>ladder</a:t>
            </a:r>
            <a:r>
              <a:rPr lang="pt-PT" sz="1200" kern="1200">
                <a:solidFill>
                  <a:schemeClr val="tx1"/>
                </a:solidFill>
                <a:effectLst/>
                <a:latin typeface="+mn-lt"/>
                <a:ea typeface="+mn-ea"/>
                <a:cs typeface="+mn-cs"/>
              </a:rPr>
              <a:t> </a:t>
            </a:r>
            <a:r>
              <a:rPr lang="pt-PT" sz="1200" kern="1200" err="1">
                <a:solidFill>
                  <a:schemeClr val="tx1"/>
                </a:solidFill>
                <a:effectLst/>
                <a:latin typeface="+mn-lt"/>
                <a:ea typeface="+mn-ea"/>
                <a:cs typeface="+mn-cs"/>
              </a:rPr>
              <a:t>diagram</a:t>
            </a:r>
            <a:r>
              <a:rPr lang="pt-PT" sz="1200" kern="1200">
                <a:solidFill>
                  <a:schemeClr val="tx1"/>
                </a:solidFill>
                <a:effectLst/>
                <a:latin typeface="+mn-lt"/>
                <a:ea typeface="+mn-ea"/>
                <a:cs typeface="+mn-cs"/>
              </a:rPr>
              <a:t>, verifica-se que a última programação foi efetuada em 1993. </a:t>
            </a:r>
          </a:p>
          <a:p>
            <a:r>
              <a:rPr lang="pt-PT" sz="1200" kern="1200">
                <a:solidFill>
                  <a:schemeClr val="tx1"/>
                </a:solidFill>
                <a:effectLst/>
                <a:latin typeface="+mn-lt"/>
                <a:ea typeface="+mn-ea"/>
                <a:cs typeface="+mn-cs"/>
              </a:rPr>
              <a:t>Os segmentos são carregados manualmente pelo operador, sendo processados pela máquina individualmente, até acabarem os segmentos.</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6</a:t>
            </a:fld>
            <a:endParaRPr lang="pt-PT"/>
          </a:p>
        </p:txBody>
      </p:sp>
    </p:spTree>
    <p:extLst>
      <p:ext uri="{BB962C8B-B14F-4D97-AF65-F5344CB8AC3E}">
        <p14:creationId xmlns:p14="http://schemas.microsoft.com/office/powerpoint/2010/main" val="286677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São utilizados </a:t>
            </a:r>
            <a:r>
              <a:rPr lang="pt-PT" sz="1200" kern="1200" err="1">
                <a:solidFill>
                  <a:schemeClr val="tx1"/>
                </a:solidFill>
                <a:effectLst/>
                <a:latin typeface="+mn-lt"/>
                <a:ea typeface="+mn-ea"/>
                <a:cs typeface="+mn-cs"/>
              </a:rPr>
              <a:t>PLC’s</a:t>
            </a:r>
            <a:r>
              <a:rPr lang="pt-PT" sz="1200" kern="1200">
                <a:solidFill>
                  <a:schemeClr val="tx1"/>
                </a:solidFill>
                <a:effectLst/>
                <a:latin typeface="+mn-lt"/>
                <a:ea typeface="+mn-ea"/>
                <a:cs typeface="+mn-cs"/>
              </a:rPr>
              <a:t> da Siemens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Sensores indutivos e </a:t>
            </a:r>
            <a:r>
              <a:rPr lang="pt-PT" sz="1200" kern="1200" err="1">
                <a:solidFill>
                  <a:schemeClr val="tx1"/>
                </a:solidFill>
                <a:effectLst/>
                <a:latin typeface="+mn-lt"/>
                <a:ea typeface="+mn-ea"/>
                <a:cs typeface="+mn-cs"/>
              </a:rPr>
              <a:t>microswitches</a:t>
            </a:r>
            <a:r>
              <a:rPr lang="pt-PT"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Existe um atuador elétrico e os restantes são hidráulicos.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A figura à esquerda é a PLC e à direita (em baixo) é a fonte de alimentação.</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7</a:t>
            </a:fld>
            <a:endParaRPr lang="pt-PT"/>
          </a:p>
        </p:txBody>
      </p:sp>
    </p:spTree>
    <p:extLst>
      <p:ext uri="{BB962C8B-B14F-4D97-AF65-F5344CB8AC3E}">
        <p14:creationId xmlns:p14="http://schemas.microsoft.com/office/powerpoint/2010/main" val="342159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r>
              <a:rPr lang="pt-PT" sz="1200" kern="1200">
                <a:solidFill>
                  <a:schemeClr val="tx1"/>
                </a:solidFill>
                <a:effectLst/>
                <a:latin typeface="+mn-lt"/>
                <a:ea typeface="+mn-ea"/>
                <a:cs typeface="+mn-cs"/>
              </a:rPr>
              <a:t>Foi feita esta petri net, que consiste numa versão simplificada do funcionamento da máquina. </a:t>
            </a:r>
          </a:p>
          <a:p>
            <a:r>
              <a:rPr lang="pt-PT" sz="1200" kern="1200">
                <a:solidFill>
                  <a:schemeClr val="tx1"/>
                </a:solidFill>
                <a:effectLst/>
                <a:latin typeface="+mn-lt"/>
                <a:ea typeface="+mn-ea"/>
                <a:cs typeface="+mn-cs"/>
              </a:rPr>
              <a:t>Assume-se que a máquina começa desligada, passa por uma verificação de segurança antes de operar. </a:t>
            </a:r>
          </a:p>
          <a:p>
            <a:r>
              <a:rPr lang="pt-PT" sz="1200" kern="1200">
                <a:solidFill>
                  <a:schemeClr val="tx1"/>
                </a:solidFill>
                <a:effectLst/>
                <a:latin typeface="+mn-lt"/>
                <a:ea typeface="+mn-ea"/>
                <a:cs typeface="+mn-cs"/>
              </a:rPr>
              <a:t>Uma vez terminada esta verificação é efectuado o carregamento dos segmentos por um operador, de seguida são posicionadas as ferramentas. </a:t>
            </a:r>
          </a:p>
          <a:p>
            <a:r>
              <a:rPr lang="pt-PT" sz="1200" kern="1200">
                <a:solidFill>
                  <a:schemeClr val="tx1"/>
                </a:solidFill>
                <a:effectLst/>
                <a:latin typeface="+mn-lt"/>
                <a:ea typeface="+mn-ea"/>
                <a:cs typeface="+mn-cs"/>
              </a:rPr>
              <a:t>Depois são processados os segmentos até ao fim do cartucho, findo este a máquina regressa ao estado </a:t>
            </a:r>
            <a:r>
              <a:rPr lang="pt-PT" sz="1200" kern="1200" err="1">
                <a:solidFill>
                  <a:schemeClr val="tx1"/>
                </a:solidFill>
                <a:effectLst/>
                <a:latin typeface="+mn-lt"/>
                <a:ea typeface="+mn-ea"/>
                <a:cs typeface="+mn-cs"/>
              </a:rPr>
              <a:t>on</a:t>
            </a:r>
            <a:r>
              <a:rPr lang="pt-PT" sz="1200" kern="1200">
                <a:solidFill>
                  <a:schemeClr val="tx1"/>
                </a:solidFill>
                <a:effectLst/>
                <a:latin typeface="+mn-lt"/>
                <a:ea typeface="+mn-ea"/>
                <a:cs typeface="+mn-cs"/>
              </a:rPr>
              <a:t>, em que espera por novo cartucho.</a:t>
            </a:r>
            <a:endParaRPr lang="en-US" sz="1200" kern="1200">
              <a:solidFill>
                <a:schemeClr val="tx1"/>
              </a:solidFill>
              <a:effectLst/>
              <a:latin typeface="+mn-lt"/>
              <a:ea typeface="+mn-ea"/>
              <a:cs typeface="+mn-cs"/>
            </a:endParaRPr>
          </a:p>
          <a:p>
            <a:r>
              <a:rPr lang="pt-PT" sz="1200" kern="1200">
                <a:solidFill>
                  <a:schemeClr val="tx1"/>
                </a:solidFill>
                <a:effectLst/>
                <a:latin typeface="+mn-lt"/>
                <a:ea typeface="+mn-ea"/>
                <a:cs typeface="+mn-cs"/>
              </a:rPr>
              <a:t>Temos agora uma animação com a </a:t>
            </a:r>
            <a:r>
              <a:rPr lang="pt-PT" sz="1200" kern="1200" err="1">
                <a:solidFill>
                  <a:schemeClr val="tx1"/>
                </a:solidFill>
                <a:effectLst/>
                <a:latin typeface="+mn-lt"/>
                <a:ea typeface="+mn-ea"/>
                <a:cs typeface="+mn-cs"/>
              </a:rPr>
              <a:t>petri</a:t>
            </a:r>
            <a:r>
              <a:rPr lang="pt-PT" sz="1200" kern="1200">
                <a:solidFill>
                  <a:schemeClr val="tx1"/>
                </a:solidFill>
                <a:effectLst/>
                <a:latin typeface="+mn-lt"/>
                <a:ea typeface="+mn-ea"/>
                <a:cs typeface="+mn-cs"/>
              </a:rPr>
              <a:t> net em execução.</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8</a:t>
            </a:fld>
            <a:endParaRPr lang="pt-PT"/>
          </a:p>
        </p:txBody>
      </p:sp>
    </p:spTree>
    <p:extLst>
      <p:ext uri="{BB962C8B-B14F-4D97-AF65-F5344CB8AC3E}">
        <p14:creationId xmlns:p14="http://schemas.microsoft.com/office/powerpoint/2010/main" val="101401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371600" y="1143000"/>
            <a:ext cx="4114800" cy="3086100"/>
          </a:xfrm>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(Após o primeiro </a:t>
            </a:r>
            <a:r>
              <a:rPr lang="pt-PT" sz="1200" kern="1200" err="1">
                <a:solidFill>
                  <a:schemeClr val="tx1"/>
                </a:solidFill>
                <a:effectLst/>
                <a:latin typeface="+mn-lt"/>
                <a:ea typeface="+mn-ea"/>
                <a:cs typeface="+mn-cs"/>
              </a:rPr>
              <a:t>loop</a:t>
            </a:r>
            <a:r>
              <a:rPr lang="pt-PT" sz="1200" kern="1200">
                <a:solidFill>
                  <a:schemeClr val="tx1"/>
                </a:solidFill>
                <a:effectLst/>
                <a:latin typeface="+mn-lt"/>
                <a:ea typeface="+mn-ea"/>
                <a:cs typeface="+mn-cs"/>
              </a:rPr>
              <a:t> dizer) Como esta é uma versão simplificada da rede não verifica as propriedades que seriam espectáveis. </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a:solidFill>
                  <a:schemeClr val="tx1"/>
                </a:solidFill>
                <a:effectLst/>
                <a:latin typeface="+mn-lt"/>
                <a:ea typeface="+mn-ea"/>
                <a:cs typeface="+mn-cs"/>
              </a:rPr>
              <a:t>Nomeadamente a </a:t>
            </a:r>
            <a:r>
              <a:rPr lang="pt-PT" sz="1200" kern="1200" err="1">
                <a:solidFill>
                  <a:schemeClr val="tx1"/>
                </a:solidFill>
                <a:effectLst/>
                <a:latin typeface="+mn-lt"/>
                <a:ea typeface="+mn-ea"/>
                <a:cs typeface="+mn-cs"/>
              </a:rPr>
              <a:t>liveness</a:t>
            </a:r>
            <a:r>
              <a:rPr lang="pt-PT" sz="1200" kern="1200">
                <a:solidFill>
                  <a:schemeClr val="tx1"/>
                </a:solidFill>
                <a:effectLst/>
                <a:latin typeface="+mn-lt"/>
                <a:ea typeface="+mn-ea"/>
                <a:cs typeface="+mn-cs"/>
              </a:rPr>
              <a:t> é de nível 1 para algumas transições e nível 3 para outras, sendo a rede de nível 1.</a:t>
            </a:r>
            <a:endParaRPr lang="en-US" sz="1200" kern="1200">
              <a:solidFill>
                <a:schemeClr val="tx1"/>
              </a:solidFill>
              <a:effectLst/>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CDA1E2A6-C6C2-EE45-9D5A-87CDB8451C95}" type="slidenum">
              <a:rPr lang="pt-PT" smtClean="0"/>
              <a:t>9</a:t>
            </a:fld>
            <a:endParaRPr lang="pt-PT"/>
          </a:p>
        </p:txBody>
      </p:sp>
    </p:spTree>
    <p:extLst>
      <p:ext uri="{BB962C8B-B14F-4D97-AF65-F5344CB8AC3E}">
        <p14:creationId xmlns:p14="http://schemas.microsoft.com/office/powerpoint/2010/main" val="52708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9A13BA-7330-4963-98B0-0307F443D05C}" type="datetime1">
              <a:rPr lang="pt-PT" smtClean="0"/>
              <a:t>22/05/2019</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191217675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9A13BA-7330-4963-98B0-0307F443D05C}" type="datetime1">
              <a:rPr lang="pt-PT" smtClean="0"/>
              <a:t>22/05/2019</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20943978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9A13BA-7330-4963-98B0-0307F443D05C}" type="datetime1">
              <a:rPr lang="pt-PT" smtClean="0"/>
              <a:t>22/05/2019</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321380009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9A13BA-7330-4963-98B0-0307F443D05C}" type="datetime1">
              <a:rPr lang="pt-PT" smtClean="0"/>
              <a:t>22/05/2019</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1692292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9A13BA-7330-4963-98B0-0307F443D05C}" type="datetime1">
              <a:rPr lang="pt-PT" smtClean="0"/>
              <a:t>22/05/2019</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38180177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9A13BA-7330-4963-98B0-0307F443D05C}" type="datetime1">
              <a:rPr lang="pt-PT" smtClean="0"/>
              <a:t>22/05/2019</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39599189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9A13BA-7330-4963-98B0-0307F443D05C}" type="datetime1">
              <a:rPr lang="pt-PT" smtClean="0"/>
              <a:t>22/05/2019</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299795050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9A13BA-7330-4963-98B0-0307F443D05C}" type="datetime1">
              <a:rPr lang="pt-PT" smtClean="0"/>
              <a:t>22/05/2019</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19185440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9A13BA-7330-4963-98B0-0307F443D05C}" type="datetime1">
              <a:rPr lang="pt-PT" smtClean="0"/>
              <a:t>22/05/2019</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316964702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A13BA-7330-4963-98B0-0307F443D05C}" type="datetime1">
              <a:rPr lang="pt-PT" smtClean="0"/>
              <a:t>22/05/2019</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19871151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A13BA-7330-4963-98B0-0307F443D05C}" type="datetime1">
              <a:rPr lang="pt-PT" smtClean="0"/>
              <a:t>22/05/2019</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9379F519-30D3-4B43-859F-C53A5DC683E7}" type="slidenum">
              <a:rPr lang="pt-PT" smtClean="0"/>
              <a:t>‹#›</a:t>
            </a:fld>
            <a:endParaRPr lang="pt-PT"/>
          </a:p>
        </p:txBody>
      </p:sp>
    </p:spTree>
    <p:extLst>
      <p:ext uri="{BB962C8B-B14F-4D97-AF65-F5344CB8AC3E}">
        <p14:creationId xmlns:p14="http://schemas.microsoft.com/office/powerpoint/2010/main" val="710729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A13BA-7330-4963-98B0-0307F443D05C}" type="datetime1">
              <a:rPr lang="pt-PT" smtClean="0"/>
              <a:t>22/05/2019</a:t>
            </a:fld>
            <a:endParaRPr lang="pt-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9F519-30D3-4B43-859F-C53A5DC683E7}" type="slidenum">
              <a:rPr lang="pt-PT" smtClean="0"/>
              <a:t>‹#›</a:t>
            </a:fld>
            <a:endParaRPr lang="pt-PT"/>
          </a:p>
        </p:txBody>
      </p:sp>
    </p:spTree>
    <p:extLst>
      <p:ext uri="{BB962C8B-B14F-4D97-AF65-F5344CB8AC3E}">
        <p14:creationId xmlns:p14="http://schemas.microsoft.com/office/powerpoint/2010/main" val="658735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jpe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882899" y="214390"/>
            <a:ext cx="3378200" cy="461665"/>
          </a:xfrm>
          <a:prstGeom prst="rect">
            <a:avLst/>
          </a:prstGeom>
          <a:noFill/>
        </p:spPr>
        <p:txBody>
          <a:bodyPr wrap="square" rtlCol="0">
            <a:spAutoFit/>
          </a:bodyPr>
          <a:lstStyle/>
          <a:p>
            <a:pPr algn="ctr"/>
            <a:r>
              <a:rPr lang="pt-PT" sz="2400" b="1"/>
              <a:t>Industrial </a:t>
            </a:r>
            <a:r>
              <a:rPr lang="pt-PT" sz="2400" b="1" err="1"/>
              <a:t>Automation</a:t>
            </a:r>
            <a:endParaRPr lang="pt-PT" sz="2400" b="1"/>
          </a:p>
        </p:txBody>
      </p:sp>
      <p:sp>
        <p:nvSpPr>
          <p:cNvPr id="10" name="CaixaDeTexto 9"/>
          <p:cNvSpPr txBox="1"/>
          <p:nvPr/>
        </p:nvSpPr>
        <p:spPr>
          <a:xfrm>
            <a:off x="622299" y="763955"/>
            <a:ext cx="7899400" cy="830997"/>
          </a:xfrm>
          <a:prstGeom prst="rect">
            <a:avLst/>
          </a:prstGeom>
          <a:noFill/>
        </p:spPr>
        <p:txBody>
          <a:bodyPr wrap="square" rtlCol="0">
            <a:spAutoFit/>
          </a:bodyPr>
          <a:lstStyle/>
          <a:p>
            <a:pPr algn="ctr"/>
            <a:r>
              <a:rPr lang="en-US" sz="2400" b="1"/>
              <a:t>3</a:t>
            </a:r>
            <a:r>
              <a:rPr lang="en-US" sz="2400" b="1" baseline="30000"/>
              <a:t>rd </a:t>
            </a:r>
            <a:r>
              <a:rPr lang="en-US" sz="2400" b="1"/>
              <a:t>Assignment</a:t>
            </a:r>
          </a:p>
          <a:p>
            <a:pPr algn="ctr"/>
            <a:r>
              <a:rPr lang="en-US" sz="2400" b="1"/>
              <a:t>Visiting a Company and Presenting an Industrial Process</a:t>
            </a:r>
            <a:endParaRPr lang="pt-PT" sz="2400" b="1"/>
          </a:p>
        </p:txBody>
      </p:sp>
      <p:sp>
        <p:nvSpPr>
          <p:cNvPr id="12" name="CaixaDeTexto 11"/>
          <p:cNvSpPr txBox="1"/>
          <p:nvPr/>
        </p:nvSpPr>
        <p:spPr>
          <a:xfrm>
            <a:off x="5366229" y="2900279"/>
            <a:ext cx="2697365" cy="1323439"/>
          </a:xfrm>
          <a:prstGeom prst="rect">
            <a:avLst/>
          </a:prstGeom>
          <a:noFill/>
        </p:spPr>
        <p:txBody>
          <a:bodyPr wrap="square" rtlCol="0">
            <a:spAutoFit/>
          </a:bodyPr>
          <a:lstStyle/>
          <a:p>
            <a:pPr algn="ctr"/>
            <a:r>
              <a:rPr lang="pt-PT" sz="2000"/>
              <a:t>João Ferreira, 70547</a:t>
            </a:r>
          </a:p>
          <a:p>
            <a:pPr algn="ctr"/>
            <a:r>
              <a:rPr lang="pt-PT" sz="2000"/>
              <a:t>Rúben Tadeia, 75268</a:t>
            </a:r>
          </a:p>
          <a:p>
            <a:pPr algn="ctr"/>
            <a:r>
              <a:rPr lang="pt-PT" sz="2000"/>
              <a:t>João Ribafeita, 75987</a:t>
            </a:r>
          </a:p>
          <a:p>
            <a:pPr algn="ctr"/>
            <a:r>
              <a:rPr lang="pt-PT" sz="2000"/>
              <a:t>Gonçalo Pedro, 80978</a:t>
            </a:r>
          </a:p>
        </p:txBody>
      </p:sp>
      <p:pic>
        <p:nvPicPr>
          <p:cNvPr id="9" name="Imagem 8">
            <a:extLst>
              <a:ext uri="{FF2B5EF4-FFF2-40B4-BE49-F238E27FC236}">
                <a16:creationId xmlns:a16="http://schemas.microsoft.com/office/drawing/2014/main" id="{BBDBF1AC-61F2-4D51-9FEC-5642E2F8E759}"/>
              </a:ext>
            </a:extLst>
          </p:cNvPr>
          <p:cNvPicPr>
            <a:picLocks noChangeAspect="1"/>
          </p:cNvPicPr>
          <p:nvPr/>
        </p:nvPicPr>
        <p:blipFill rotWithShape="1">
          <a:blip r:embed="rId3"/>
          <a:srcRect l="18050" t="31812" r="18325" b="32733"/>
          <a:stretch/>
        </p:blipFill>
        <p:spPr>
          <a:xfrm>
            <a:off x="2391330" y="5867394"/>
            <a:ext cx="2037426" cy="802294"/>
          </a:xfrm>
          <a:prstGeom prst="rect">
            <a:avLst/>
          </a:prstGeom>
        </p:spPr>
      </p:pic>
      <p:pic>
        <p:nvPicPr>
          <p:cNvPr id="5122" name="Picture 2" descr="https://posvenda.pt/wp-content/uploads/2016/02/eurotyremahle.jpg">
            <a:extLst>
              <a:ext uri="{FF2B5EF4-FFF2-40B4-BE49-F238E27FC236}">
                <a16:creationId xmlns:a16="http://schemas.microsoft.com/office/drawing/2014/main" id="{B2F2DB18-04C8-4C90-BFCE-FEEB3CFF24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02" t="26120" r="2536" b="14796"/>
          <a:stretch/>
        </p:blipFill>
        <p:spPr bwMode="auto">
          <a:xfrm>
            <a:off x="4513320" y="6002811"/>
            <a:ext cx="2169583" cy="531458"/>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1"/>
          <p:cNvSpPr txBox="1"/>
          <p:nvPr/>
        </p:nvSpPr>
        <p:spPr>
          <a:xfrm>
            <a:off x="5566102" y="2114732"/>
            <a:ext cx="2233602" cy="584775"/>
          </a:xfrm>
          <a:prstGeom prst="rect">
            <a:avLst/>
          </a:prstGeom>
          <a:noFill/>
        </p:spPr>
        <p:txBody>
          <a:bodyPr wrap="square" rtlCol="0">
            <a:spAutoFit/>
          </a:bodyPr>
          <a:lstStyle/>
          <a:p>
            <a:pPr algn="ctr"/>
            <a:r>
              <a:rPr lang="pt-PT" sz="3200" b="1" err="1"/>
              <a:t>Group</a:t>
            </a:r>
            <a:r>
              <a:rPr lang="pt-PT" sz="3200" b="1"/>
              <a:t>: C2</a:t>
            </a:r>
          </a:p>
        </p:txBody>
      </p:sp>
      <p:sp>
        <p:nvSpPr>
          <p:cNvPr id="13" name="CaixaDeTexto 11"/>
          <p:cNvSpPr txBox="1"/>
          <p:nvPr/>
        </p:nvSpPr>
        <p:spPr>
          <a:xfrm>
            <a:off x="5598111" y="4376747"/>
            <a:ext cx="2233602" cy="584775"/>
          </a:xfrm>
          <a:prstGeom prst="rect">
            <a:avLst/>
          </a:prstGeom>
          <a:noFill/>
        </p:spPr>
        <p:txBody>
          <a:bodyPr wrap="square" rtlCol="0">
            <a:spAutoFit/>
          </a:bodyPr>
          <a:lstStyle/>
          <a:p>
            <a:pPr algn="ctr"/>
            <a:r>
              <a:rPr lang="pt-PT" sz="2000" b="1"/>
              <a:t>Date:</a:t>
            </a:r>
            <a:r>
              <a:rPr lang="pt-PT" sz="3200" b="1"/>
              <a:t> </a:t>
            </a:r>
            <a:r>
              <a:rPr lang="pt-PT" sz="2000"/>
              <a:t>20/05/2019</a:t>
            </a:r>
            <a:endParaRPr lang="pt-PT" sz="3200"/>
          </a:p>
        </p:txBody>
      </p:sp>
      <p:sp>
        <p:nvSpPr>
          <p:cNvPr id="14" name="Retângulo 13">
            <a:extLst>
              <a:ext uri="{FF2B5EF4-FFF2-40B4-BE49-F238E27FC236}">
                <a16:creationId xmlns:a16="http://schemas.microsoft.com/office/drawing/2014/main" id="{DAE5ABC3-EA75-4768-B4EA-BDA17DEF8C6C}"/>
              </a:ext>
            </a:extLst>
          </p:cNvPr>
          <p:cNvSpPr/>
          <p:nvPr/>
        </p:nvSpPr>
        <p:spPr>
          <a:xfrm>
            <a:off x="0" y="6669264"/>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5" name="Retângulo 14">
            <a:extLst>
              <a:ext uri="{FF2B5EF4-FFF2-40B4-BE49-F238E27FC236}">
                <a16:creationId xmlns:a16="http://schemas.microsoft.com/office/drawing/2014/main" id="{A1E0DBEB-C97D-4C69-AF05-B7F19140E238}"/>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pic>
        <p:nvPicPr>
          <p:cNvPr id="18" name="Picture 2" descr="http://media.cantanhedego.pt/2/FOTOS/35/20766653675366w.jpg">
            <a:extLst>
              <a:ext uri="{FF2B5EF4-FFF2-40B4-BE49-F238E27FC236}">
                <a16:creationId xmlns:a16="http://schemas.microsoft.com/office/drawing/2014/main" id="{7B879E39-D1BA-46C2-9928-40E1B6E71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299" y="2069998"/>
            <a:ext cx="4087805" cy="306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959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m relacionada">
            <a:extLst>
              <a:ext uri="{FF2B5EF4-FFF2-40B4-BE49-F238E27FC236}">
                <a16:creationId xmlns:a16="http://schemas.microsoft.com/office/drawing/2014/main" id="{49333954-CDCF-4694-A7E6-689F62241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6" t="2852" r="2491" b="3578"/>
          <a:stretch/>
        </p:blipFill>
        <p:spPr bwMode="auto">
          <a:xfrm>
            <a:off x="5798080" y="4006392"/>
            <a:ext cx="3323731" cy="263026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6A1F5A55-C269-46BA-8F20-540AA6D21163}"/>
              </a:ext>
            </a:extLst>
          </p:cNvPr>
          <p:cNvSpPr txBox="1"/>
          <p:nvPr/>
        </p:nvSpPr>
        <p:spPr>
          <a:xfrm>
            <a:off x="239702" y="1112357"/>
            <a:ext cx="8580448" cy="3048270"/>
          </a:xfrm>
          <a:prstGeom prst="rect">
            <a:avLst/>
          </a:prstGeom>
          <a:noFill/>
        </p:spPr>
        <p:txBody>
          <a:bodyPr wrap="square" rtlCol="0">
            <a:spAutoFit/>
          </a:bodyPr>
          <a:lstStyle/>
          <a:p>
            <a:pPr algn="just" fontAlgn="base">
              <a:lnSpc>
                <a:spcPct val="125000"/>
              </a:lnSpc>
            </a:pPr>
            <a:r>
              <a:rPr lang="pt-PT" err="1"/>
              <a:t>There</a:t>
            </a:r>
            <a:r>
              <a:rPr lang="pt-PT"/>
              <a:t> are 2 </a:t>
            </a:r>
            <a:r>
              <a:rPr lang="pt-PT" err="1"/>
              <a:t>emergency</a:t>
            </a:r>
            <a:r>
              <a:rPr lang="pt-PT"/>
              <a:t> </a:t>
            </a:r>
            <a:r>
              <a:rPr lang="pt-PT" err="1"/>
              <a:t>switches</a:t>
            </a:r>
            <a:r>
              <a:rPr lang="pt-PT"/>
              <a:t>, in </a:t>
            </a:r>
            <a:r>
              <a:rPr lang="pt-PT" err="1"/>
              <a:t>order</a:t>
            </a:r>
            <a:r>
              <a:rPr lang="pt-PT"/>
              <a:t> to STOP </a:t>
            </a:r>
            <a:r>
              <a:rPr lang="pt-PT" err="1"/>
              <a:t>the</a:t>
            </a:r>
            <a:r>
              <a:rPr lang="pt-PT"/>
              <a:t> </a:t>
            </a:r>
            <a:r>
              <a:rPr lang="pt-PT" err="1"/>
              <a:t>machine</a:t>
            </a:r>
            <a:r>
              <a:rPr lang="pt-PT"/>
              <a:t> </a:t>
            </a:r>
            <a:r>
              <a:rPr lang="pt-PT" err="1"/>
              <a:t>if</a:t>
            </a:r>
            <a:r>
              <a:rPr lang="pt-PT"/>
              <a:t>/</a:t>
            </a:r>
            <a:r>
              <a:rPr lang="pt-PT" err="1"/>
              <a:t>when</a:t>
            </a:r>
            <a:r>
              <a:rPr lang="pt-PT"/>
              <a:t> </a:t>
            </a:r>
            <a:r>
              <a:rPr lang="pt-PT" err="1"/>
              <a:t>needed</a:t>
            </a:r>
            <a:r>
              <a:rPr lang="pt-PT"/>
              <a:t>;</a:t>
            </a:r>
          </a:p>
          <a:p>
            <a:pPr algn="just" fontAlgn="base">
              <a:lnSpc>
                <a:spcPct val="125000"/>
              </a:lnSpc>
            </a:pPr>
            <a:r>
              <a:rPr lang="pt-PT" err="1"/>
              <a:t>The</a:t>
            </a:r>
            <a:r>
              <a:rPr lang="pt-PT"/>
              <a:t> </a:t>
            </a:r>
            <a:r>
              <a:rPr lang="pt-PT" err="1"/>
              <a:t>system</a:t>
            </a:r>
            <a:r>
              <a:rPr lang="pt-PT"/>
              <a:t> </a:t>
            </a:r>
            <a:r>
              <a:rPr lang="pt-PT" err="1"/>
              <a:t>also</a:t>
            </a:r>
            <a:r>
              <a:rPr lang="pt-PT"/>
              <a:t> does a </a:t>
            </a:r>
            <a:r>
              <a:rPr lang="pt-PT" err="1"/>
              <a:t>diagnostic</a:t>
            </a:r>
            <a:r>
              <a:rPr lang="pt-PT"/>
              <a:t> </a:t>
            </a:r>
            <a:r>
              <a:rPr lang="pt-PT" err="1"/>
              <a:t>when</a:t>
            </a:r>
            <a:r>
              <a:rPr lang="pt-PT"/>
              <a:t> </a:t>
            </a:r>
            <a:r>
              <a:rPr lang="pt-PT" err="1"/>
              <a:t>started</a:t>
            </a:r>
            <a:r>
              <a:rPr lang="pt-PT"/>
              <a:t>, </a:t>
            </a:r>
            <a:r>
              <a:rPr lang="pt-PT" err="1"/>
              <a:t>and</a:t>
            </a:r>
            <a:r>
              <a:rPr lang="pt-PT"/>
              <a:t> </a:t>
            </a:r>
            <a:r>
              <a:rPr lang="pt-PT" err="1"/>
              <a:t>fires</a:t>
            </a:r>
            <a:r>
              <a:rPr lang="pt-PT"/>
              <a:t> </a:t>
            </a:r>
            <a:r>
              <a:rPr lang="pt-PT" err="1"/>
              <a:t>an</a:t>
            </a:r>
            <a:r>
              <a:rPr lang="pt-PT"/>
              <a:t> </a:t>
            </a:r>
            <a:r>
              <a:rPr lang="pt-PT" err="1"/>
              <a:t>alarm</a:t>
            </a:r>
            <a:r>
              <a:rPr lang="pt-PT"/>
              <a:t> </a:t>
            </a:r>
            <a:r>
              <a:rPr lang="pt-PT" err="1"/>
              <a:t>if</a:t>
            </a:r>
            <a:r>
              <a:rPr lang="pt-PT"/>
              <a:t> </a:t>
            </a:r>
            <a:r>
              <a:rPr lang="pt-PT" err="1"/>
              <a:t>there</a:t>
            </a:r>
            <a:r>
              <a:rPr lang="pt-PT"/>
              <a:t> </a:t>
            </a:r>
            <a:r>
              <a:rPr lang="pt-PT" err="1"/>
              <a:t>is</a:t>
            </a:r>
            <a:r>
              <a:rPr lang="pt-PT"/>
              <a:t> </a:t>
            </a:r>
            <a:r>
              <a:rPr lang="pt-PT" err="1"/>
              <a:t>any</a:t>
            </a:r>
            <a:r>
              <a:rPr lang="pt-PT"/>
              <a:t> </a:t>
            </a:r>
            <a:r>
              <a:rPr lang="pt-PT" err="1"/>
              <a:t>problem</a:t>
            </a:r>
            <a:r>
              <a:rPr lang="pt-PT"/>
              <a:t>.</a:t>
            </a:r>
          </a:p>
          <a:p>
            <a:pPr marL="214313" indent="-214313" algn="just" fontAlgn="base">
              <a:lnSpc>
                <a:spcPct val="125000"/>
              </a:lnSpc>
              <a:buFont typeface="Arial" panose="020B0604020202020204" pitchFamily="34" charset="0"/>
              <a:buChar char="•"/>
            </a:pPr>
            <a:endParaRPr lang="pt-PT" sz="1100"/>
          </a:p>
          <a:p>
            <a:pPr algn="just" fontAlgn="base">
              <a:lnSpc>
                <a:spcPct val="125000"/>
              </a:lnSpc>
            </a:pPr>
            <a:r>
              <a:rPr lang="pt-PT"/>
              <a:t>In </a:t>
            </a:r>
            <a:r>
              <a:rPr lang="pt-PT" err="1"/>
              <a:t>order</a:t>
            </a:r>
            <a:r>
              <a:rPr lang="pt-PT"/>
              <a:t> to minimize hazards </a:t>
            </a:r>
            <a:r>
              <a:rPr lang="pt-PT" err="1"/>
              <a:t>and</a:t>
            </a:r>
            <a:r>
              <a:rPr lang="pt-PT"/>
              <a:t> </a:t>
            </a:r>
            <a:r>
              <a:rPr lang="pt-PT" err="1"/>
              <a:t>enforce</a:t>
            </a:r>
            <a:r>
              <a:rPr lang="pt-PT"/>
              <a:t> </a:t>
            </a:r>
            <a:r>
              <a:rPr lang="pt-PT" err="1"/>
              <a:t>security</a:t>
            </a:r>
            <a:r>
              <a:rPr lang="pt-PT"/>
              <a:t>, </a:t>
            </a:r>
            <a:r>
              <a:rPr lang="pt-PT" err="1"/>
              <a:t>companies</a:t>
            </a:r>
            <a:r>
              <a:rPr lang="pt-PT"/>
              <a:t> </a:t>
            </a:r>
            <a:r>
              <a:rPr lang="pt-PT" err="1"/>
              <a:t>usually</a:t>
            </a:r>
            <a:r>
              <a:rPr lang="pt-PT"/>
              <a:t> </a:t>
            </a:r>
            <a:r>
              <a:rPr lang="pt-PT" err="1"/>
              <a:t>install</a:t>
            </a:r>
            <a:r>
              <a:rPr lang="pt-PT"/>
              <a:t>:</a:t>
            </a:r>
          </a:p>
          <a:p>
            <a:pPr marL="214313" indent="-214313" algn="just" fontAlgn="base">
              <a:lnSpc>
                <a:spcPct val="125000"/>
              </a:lnSpc>
              <a:buFont typeface="Arial" panose="020B0604020202020204" pitchFamily="34" charset="0"/>
              <a:buChar char="•"/>
            </a:pPr>
            <a:r>
              <a:rPr lang="pt-PT" err="1"/>
              <a:t>Sensors</a:t>
            </a:r>
            <a:r>
              <a:rPr lang="pt-PT"/>
              <a:t> in </a:t>
            </a:r>
            <a:r>
              <a:rPr lang="pt-PT" err="1"/>
              <a:t>doors</a:t>
            </a:r>
            <a:r>
              <a:rPr lang="pt-PT"/>
              <a:t>/</a:t>
            </a:r>
            <a:r>
              <a:rPr lang="pt-PT" err="1"/>
              <a:t>electric</a:t>
            </a:r>
            <a:r>
              <a:rPr lang="pt-PT"/>
              <a:t> </a:t>
            </a:r>
            <a:r>
              <a:rPr lang="pt-PT" err="1"/>
              <a:t>distribution</a:t>
            </a:r>
            <a:r>
              <a:rPr lang="pt-PT"/>
              <a:t> boxes to </a:t>
            </a:r>
            <a:r>
              <a:rPr lang="pt-PT" err="1"/>
              <a:t>signal</a:t>
            </a:r>
            <a:r>
              <a:rPr lang="pt-PT"/>
              <a:t> </a:t>
            </a:r>
            <a:r>
              <a:rPr lang="pt-PT" err="1"/>
              <a:t>openings</a:t>
            </a:r>
            <a:r>
              <a:rPr lang="pt-PT"/>
              <a:t>;</a:t>
            </a:r>
          </a:p>
          <a:p>
            <a:pPr marL="214313" indent="-214313" algn="just" fontAlgn="base">
              <a:lnSpc>
                <a:spcPct val="125000"/>
              </a:lnSpc>
              <a:buFont typeface="Arial" panose="020B0604020202020204" pitchFamily="34" charset="0"/>
              <a:buChar char="•"/>
            </a:pPr>
            <a:r>
              <a:rPr lang="pt-PT" err="1"/>
              <a:t>Optical</a:t>
            </a:r>
            <a:r>
              <a:rPr lang="pt-PT"/>
              <a:t> </a:t>
            </a:r>
            <a:r>
              <a:rPr lang="pt-PT" err="1"/>
              <a:t>barriers</a:t>
            </a:r>
            <a:r>
              <a:rPr lang="pt-PT"/>
              <a:t> to </a:t>
            </a:r>
            <a:r>
              <a:rPr lang="pt-PT" err="1"/>
              <a:t>detect</a:t>
            </a:r>
            <a:r>
              <a:rPr lang="pt-PT"/>
              <a:t> </a:t>
            </a:r>
            <a:r>
              <a:rPr lang="pt-PT" err="1"/>
              <a:t>obstacles</a:t>
            </a:r>
            <a:r>
              <a:rPr lang="pt-PT"/>
              <a:t> </a:t>
            </a:r>
            <a:r>
              <a:rPr lang="pt-PT" err="1"/>
              <a:t>inside</a:t>
            </a:r>
            <a:r>
              <a:rPr lang="pt-PT"/>
              <a:t> </a:t>
            </a:r>
            <a:r>
              <a:rPr lang="pt-PT" err="1"/>
              <a:t>the</a:t>
            </a:r>
            <a:r>
              <a:rPr lang="pt-PT"/>
              <a:t> </a:t>
            </a:r>
            <a:r>
              <a:rPr lang="pt-PT" err="1"/>
              <a:t>work</a:t>
            </a:r>
            <a:r>
              <a:rPr lang="pt-PT"/>
              <a:t> </a:t>
            </a:r>
            <a:r>
              <a:rPr lang="pt-PT" err="1"/>
              <a:t>area</a:t>
            </a:r>
            <a:r>
              <a:rPr lang="pt-PT"/>
              <a:t>;</a:t>
            </a:r>
          </a:p>
          <a:p>
            <a:pPr marL="214313" indent="-214313" algn="just" fontAlgn="base">
              <a:lnSpc>
                <a:spcPct val="125000"/>
              </a:lnSpc>
              <a:buFont typeface="Arial" panose="020B0604020202020204" pitchFamily="34" charset="0"/>
              <a:buChar char="•"/>
            </a:pPr>
            <a:r>
              <a:rPr lang="pt-PT" err="1"/>
              <a:t>Other</a:t>
            </a:r>
            <a:r>
              <a:rPr lang="pt-PT"/>
              <a:t> </a:t>
            </a:r>
            <a:r>
              <a:rPr lang="pt-PT" err="1"/>
              <a:t>security</a:t>
            </a:r>
            <a:r>
              <a:rPr lang="pt-PT"/>
              <a:t> </a:t>
            </a:r>
            <a:r>
              <a:rPr lang="pt-PT" err="1"/>
              <a:t>systems</a:t>
            </a:r>
            <a:r>
              <a:rPr lang="pt-PT"/>
              <a:t>, as LOTO.</a:t>
            </a:r>
          </a:p>
          <a:p>
            <a:pPr marL="214313" indent="-214313" algn="just" fontAlgn="base">
              <a:lnSpc>
                <a:spcPct val="125000"/>
              </a:lnSpc>
              <a:buFont typeface="Arial" panose="020B0604020202020204" pitchFamily="34" charset="0"/>
              <a:buChar char="•"/>
            </a:pPr>
            <a:endParaRPr lang="pt-PT" sz="1200"/>
          </a:p>
          <a:p>
            <a:pPr algn="just" fontAlgn="base">
              <a:lnSpc>
                <a:spcPct val="125000"/>
              </a:lnSpc>
            </a:pPr>
            <a:r>
              <a:rPr lang="pt-PT" err="1"/>
              <a:t>Additional</a:t>
            </a:r>
            <a:r>
              <a:rPr lang="pt-PT"/>
              <a:t> </a:t>
            </a:r>
            <a:r>
              <a:rPr lang="pt-PT" err="1"/>
              <a:t>safety</a:t>
            </a:r>
            <a:r>
              <a:rPr lang="pt-PT"/>
              <a:t> </a:t>
            </a:r>
            <a:r>
              <a:rPr lang="pt-PT" err="1"/>
              <a:t>measures</a:t>
            </a:r>
            <a:r>
              <a:rPr lang="pt-PT"/>
              <a:t> must </a:t>
            </a:r>
            <a:r>
              <a:rPr lang="pt-PT" err="1"/>
              <a:t>be</a:t>
            </a:r>
            <a:r>
              <a:rPr lang="pt-PT"/>
              <a:t> </a:t>
            </a:r>
            <a:r>
              <a:rPr lang="pt-PT" err="1"/>
              <a:t>taken</a:t>
            </a:r>
            <a:r>
              <a:rPr lang="pt-PT"/>
              <a:t> </a:t>
            </a:r>
            <a:r>
              <a:rPr lang="pt-PT" err="1"/>
              <a:t>when</a:t>
            </a:r>
            <a:r>
              <a:rPr lang="pt-PT"/>
              <a:t> </a:t>
            </a:r>
            <a:r>
              <a:rPr lang="pt-PT" err="1"/>
              <a:t>using</a:t>
            </a:r>
            <a:r>
              <a:rPr lang="pt-PT"/>
              <a:t> robots in </a:t>
            </a:r>
            <a:r>
              <a:rPr lang="pt-PT" err="1"/>
              <a:t>the</a:t>
            </a:r>
            <a:r>
              <a:rPr lang="pt-PT"/>
              <a:t> </a:t>
            </a:r>
            <a:r>
              <a:rPr lang="pt-PT" err="1"/>
              <a:t>factories</a:t>
            </a:r>
            <a:r>
              <a:rPr lang="pt-PT"/>
              <a:t>.</a:t>
            </a:r>
          </a:p>
        </p:txBody>
      </p:sp>
      <p:pic>
        <p:nvPicPr>
          <p:cNvPr id="1026" name="Picture 2" descr="https://tradiemayhem.com/wp-content/uploads/2017/02/danger-not-to-be-operated-by-fuckwits.jpg">
            <a:extLst>
              <a:ext uri="{FF2B5EF4-FFF2-40B4-BE49-F238E27FC236}">
                <a16:creationId xmlns:a16="http://schemas.microsoft.com/office/drawing/2014/main" id="{4F8059D7-46A0-4E4C-9D82-6CB14DF3F1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5" t="12298" r="1092" b="14646"/>
          <a:stretch/>
        </p:blipFill>
        <p:spPr bwMode="auto">
          <a:xfrm>
            <a:off x="47233" y="4531920"/>
            <a:ext cx="2650328" cy="1978321"/>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5055DA40-03B6-41D1-BB28-4992C2154C35}"/>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2" name="Marcador de Posição do Número do Diapositivo 2">
            <a:extLst>
              <a:ext uri="{FF2B5EF4-FFF2-40B4-BE49-F238E27FC236}">
                <a16:creationId xmlns:a16="http://schemas.microsoft.com/office/drawing/2014/main" id="{726E07FE-5527-49F4-93F0-09D733DCD2B2}"/>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10</a:t>
            </a:fld>
            <a:endParaRPr lang="pt-PT" b="1">
              <a:solidFill>
                <a:schemeClr val="bg1"/>
              </a:solidFill>
            </a:endParaRPr>
          </a:p>
        </p:txBody>
      </p:sp>
      <p:sp>
        <p:nvSpPr>
          <p:cNvPr id="13" name="Retângulo 12">
            <a:extLst>
              <a:ext uri="{FF2B5EF4-FFF2-40B4-BE49-F238E27FC236}">
                <a16:creationId xmlns:a16="http://schemas.microsoft.com/office/drawing/2014/main" id="{F3913398-C450-4A8C-8233-60C01536368D}"/>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4" name="Retângulo 13">
            <a:extLst>
              <a:ext uri="{FF2B5EF4-FFF2-40B4-BE49-F238E27FC236}">
                <a16:creationId xmlns:a16="http://schemas.microsoft.com/office/drawing/2014/main" id="{5AD41F30-526E-42DF-8812-31C2E21E330F}"/>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CaixaDeTexto 14">
            <a:extLst>
              <a:ext uri="{FF2B5EF4-FFF2-40B4-BE49-F238E27FC236}">
                <a16:creationId xmlns:a16="http://schemas.microsoft.com/office/drawing/2014/main" id="{FAD1B6CE-EED7-4A16-BB0D-1EF4F1DCCB92}"/>
              </a:ext>
            </a:extLst>
          </p:cNvPr>
          <p:cNvSpPr txBox="1"/>
          <p:nvPr/>
        </p:nvSpPr>
        <p:spPr>
          <a:xfrm>
            <a:off x="239702" y="225606"/>
            <a:ext cx="6150937" cy="646331"/>
          </a:xfrm>
          <a:prstGeom prst="rect">
            <a:avLst/>
          </a:prstGeom>
          <a:noFill/>
        </p:spPr>
        <p:txBody>
          <a:bodyPr wrap="square" rtlCol="0">
            <a:spAutoFit/>
          </a:bodyPr>
          <a:lstStyle/>
          <a:p>
            <a:r>
              <a:rPr lang="pt-PT" sz="3600" b="1" err="1">
                <a:solidFill>
                  <a:schemeClr val="bg1"/>
                </a:solidFill>
              </a:rPr>
              <a:t>Safety</a:t>
            </a:r>
            <a:r>
              <a:rPr lang="pt-PT" sz="3600" b="1">
                <a:solidFill>
                  <a:schemeClr val="bg1"/>
                </a:solidFill>
              </a:rPr>
              <a:t> </a:t>
            </a:r>
            <a:r>
              <a:rPr lang="pt-PT" sz="3600" b="1" err="1">
                <a:solidFill>
                  <a:schemeClr val="bg1"/>
                </a:solidFill>
              </a:rPr>
              <a:t>Constraints</a:t>
            </a:r>
            <a:endParaRPr lang="pt-PT" sz="3600" b="1">
              <a:solidFill>
                <a:schemeClr val="bg1"/>
              </a:solidFill>
            </a:endParaRPr>
          </a:p>
        </p:txBody>
      </p:sp>
      <p:pic>
        <p:nvPicPr>
          <p:cNvPr id="2052" name="Picture 4" descr="Resultado de imagem para factory robot fence">
            <a:extLst>
              <a:ext uri="{FF2B5EF4-FFF2-40B4-BE49-F238E27FC236}">
                <a16:creationId xmlns:a16="http://schemas.microsoft.com/office/drawing/2014/main" id="{D22A62C0-118E-452C-9983-2EE01F070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750" y="4401458"/>
            <a:ext cx="2948366" cy="2211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emergency stop">
            <a:extLst>
              <a:ext uri="{FF2B5EF4-FFF2-40B4-BE49-F238E27FC236}">
                <a16:creationId xmlns:a16="http://schemas.microsoft.com/office/drawing/2014/main" id="{C30A05E4-F7E6-4576-B813-0BC0296F12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375" t="8935" r="11924" b="6095"/>
          <a:stretch/>
        </p:blipFill>
        <p:spPr bwMode="auto">
          <a:xfrm>
            <a:off x="7541445" y="2007164"/>
            <a:ext cx="1429536" cy="158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76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1AC6ED5-F189-404C-9486-71C9A2021B7D}"/>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3" name="Marcador de Posição do Número do Diapositivo 2">
            <a:extLst>
              <a:ext uri="{FF2B5EF4-FFF2-40B4-BE49-F238E27FC236}">
                <a16:creationId xmlns:a16="http://schemas.microsoft.com/office/drawing/2014/main" id="{FC9B381E-9FDF-4EA6-B283-FDC3D3DBBDA4}"/>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11</a:t>
            </a:fld>
            <a:endParaRPr lang="pt-PT" b="1">
              <a:solidFill>
                <a:schemeClr val="bg1"/>
              </a:solidFill>
            </a:endParaRPr>
          </a:p>
        </p:txBody>
      </p:sp>
      <p:sp>
        <p:nvSpPr>
          <p:cNvPr id="14" name="Retângulo 13">
            <a:extLst>
              <a:ext uri="{FF2B5EF4-FFF2-40B4-BE49-F238E27FC236}">
                <a16:creationId xmlns:a16="http://schemas.microsoft.com/office/drawing/2014/main" id="{FEDFF2FA-3B15-4E0F-993A-1D5D14C41B0C}"/>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5" name="Retângulo 14">
            <a:extLst>
              <a:ext uri="{FF2B5EF4-FFF2-40B4-BE49-F238E27FC236}">
                <a16:creationId xmlns:a16="http://schemas.microsoft.com/office/drawing/2014/main" id="{8F244584-D121-475E-9A82-24523504E75B}"/>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CaixaDeTexto 15">
            <a:extLst>
              <a:ext uri="{FF2B5EF4-FFF2-40B4-BE49-F238E27FC236}">
                <a16:creationId xmlns:a16="http://schemas.microsoft.com/office/drawing/2014/main" id="{C9FEE0EB-D088-4482-BB8E-0D1257B51244}"/>
              </a:ext>
            </a:extLst>
          </p:cNvPr>
          <p:cNvSpPr txBox="1"/>
          <p:nvPr/>
        </p:nvSpPr>
        <p:spPr>
          <a:xfrm>
            <a:off x="132080" y="215446"/>
            <a:ext cx="8564245" cy="646331"/>
          </a:xfrm>
          <a:prstGeom prst="rect">
            <a:avLst/>
          </a:prstGeom>
          <a:noFill/>
        </p:spPr>
        <p:txBody>
          <a:bodyPr wrap="square" rtlCol="0">
            <a:spAutoFit/>
          </a:bodyPr>
          <a:lstStyle/>
          <a:p>
            <a:r>
              <a:rPr lang="pt-PT" sz="3600" b="1">
                <a:solidFill>
                  <a:schemeClr val="bg1"/>
                </a:solidFill>
              </a:rPr>
              <a:t>Petri Net (Complete Industrial </a:t>
            </a:r>
            <a:r>
              <a:rPr lang="pt-PT" sz="3600" b="1" err="1">
                <a:solidFill>
                  <a:schemeClr val="bg1"/>
                </a:solidFill>
              </a:rPr>
              <a:t>Process</a:t>
            </a:r>
            <a:r>
              <a:rPr lang="pt-PT" sz="3600" b="1">
                <a:solidFill>
                  <a:schemeClr val="bg1"/>
                </a:solidFill>
              </a:rPr>
              <a:t>)</a:t>
            </a:r>
          </a:p>
        </p:txBody>
      </p:sp>
      <p:pic>
        <p:nvPicPr>
          <p:cNvPr id="3" name="Imagem 2" descr="Uma imagem com texto, mapa&#10;&#10;Descrição gerada com confiança muito alta">
            <a:extLst>
              <a:ext uri="{FF2B5EF4-FFF2-40B4-BE49-F238E27FC236}">
                <a16:creationId xmlns:a16="http://schemas.microsoft.com/office/drawing/2014/main" id="{97122686-A3A0-4F4A-AD8E-5ED0140084BC}"/>
              </a:ext>
            </a:extLst>
          </p:cNvPr>
          <p:cNvPicPr>
            <a:picLocks noChangeAspect="1"/>
          </p:cNvPicPr>
          <p:nvPr/>
        </p:nvPicPr>
        <p:blipFill rotWithShape="1">
          <a:blip r:embed="rId3"/>
          <a:srcRect l="11753" t="3921" r="2621" b="3081"/>
          <a:stretch/>
        </p:blipFill>
        <p:spPr>
          <a:xfrm>
            <a:off x="549471" y="1149503"/>
            <a:ext cx="8052664" cy="5452763"/>
          </a:xfrm>
          <a:prstGeom prst="rect">
            <a:avLst/>
          </a:prstGeom>
        </p:spPr>
      </p:pic>
      <p:cxnSp>
        <p:nvCxnSpPr>
          <p:cNvPr id="6" name="Conexão reta unidirecional 5">
            <a:extLst>
              <a:ext uri="{FF2B5EF4-FFF2-40B4-BE49-F238E27FC236}">
                <a16:creationId xmlns:a16="http://schemas.microsoft.com/office/drawing/2014/main" id="{7BC2B386-D7E8-403B-AE91-BCABDACFA8D0}"/>
              </a:ext>
            </a:extLst>
          </p:cNvPr>
          <p:cNvCxnSpPr/>
          <p:nvPr/>
        </p:nvCxnSpPr>
        <p:spPr>
          <a:xfrm>
            <a:off x="4465320" y="2006600"/>
            <a:ext cx="8991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xão reta unidirecional 16">
            <a:extLst>
              <a:ext uri="{FF2B5EF4-FFF2-40B4-BE49-F238E27FC236}">
                <a16:creationId xmlns:a16="http://schemas.microsoft.com/office/drawing/2014/main" id="{4847D70A-8681-464B-9AF0-9DC29A53D648}"/>
              </a:ext>
            </a:extLst>
          </p:cNvPr>
          <p:cNvCxnSpPr>
            <a:cxnSpLocks/>
          </p:cNvCxnSpPr>
          <p:nvPr/>
        </p:nvCxnSpPr>
        <p:spPr>
          <a:xfrm flipV="1">
            <a:off x="4465320" y="3098800"/>
            <a:ext cx="2473960" cy="86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exão reta unidirecional 5">
            <a:extLst>
              <a:ext uri="{FF2B5EF4-FFF2-40B4-BE49-F238E27FC236}">
                <a16:creationId xmlns:a16="http://schemas.microsoft.com/office/drawing/2014/main" id="{70243F25-FC90-4978-B1B6-32084E1F9C4B}"/>
              </a:ext>
            </a:extLst>
          </p:cNvPr>
          <p:cNvCxnSpPr>
            <a:cxnSpLocks/>
          </p:cNvCxnSpPr>
          <p:nvPr/>
        </p:nvCxnSpPr>
        <p:spPr>
          <a:xfrm flipH="1">
            <a:off x="2194560" y="2032000"/>
            <a:ext cx="2082800" cy="5130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Conexão reta unidirecional 17">
            <a:extLst>
              <a:ext uri="{FF2B5EF4-FFF2-40B4-BE49-F238E27FC236}">
                <a16:creationId xmlns:a16="http://schemas.microsoft.com/office/drawing/2014/main" id="{9FBDED3A-C76D-4741-A611-6344F77C3D7F}"/>
              </a:ext>
            </a:extLst>
          </p:cNvPr>
          <p:cNvCxnSpPr>
            <a:cxnSpLocks/>
          </p:cNvCxnSpPr>
          <p:nvPr/>
        </p:nvCxnSpPr>
        <p:spPr>
          <a:xfrm>
            <a:off x="4465320" y="3999078"/>
            <a:ext cx="2961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 name="Conexão reta unidirecional 5">
            <a:extLst>
              <a:ext uri="{FF2B5EF4-FFF2-40B4-BE49-F238E27FC236}">
                <a16:creationId xmlns:a16="http://schemas.microsoft.com/office/drawing/2014/main" id="{61E61E37-086A-44BB-8222-293F956A0FC8}"/>
              </a:ext>
            </a:extLst>
          </p:cNvPr>
          <p:cNvCxnSpPr>
            <a:cxnSpLocks/>
          </p:cNvCxnSpPr>
          <p:nvPr/>
        </p:nvCxnSpPr>
        <p:spPr>
          <a:xfrm flipH="1">
            <a:off x="2098039" y="2570479"/>
            <a:ext cx="5080" cy="26924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9" name="Conexão reta unidirecional 18">
            <a:extLst>
              <a:ext uri="{FF2B5EF4-FFF2-40B4-BE49-F238E27FC236}">
                <a16:creationId xmlns:a16="http://schemas.microsoft.com/office/drawing/2014/main" id="{3620BD4E-F723-4014-8DBA-07B501D4BC75}"/>
              </a:ext>
            </a:extLst>
          </p:cNvPr>
          <p:cNvCxnSpPr>
            <a:cxnSpLocks/>
          </p:cNvCxnSpPr>
          <p:nvPr/>
        </p:nvCxnSpPr>
        <p:spPr>
          <a:xfrm flipV="1">
            <a:off x="4465320" y="4643120"/>
            <a:ext cx="3256280" cy="81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exão reta unidirecional 21">
            <a:extLst>
              <a:ext uri="{FF2B5EF4-FFF2-40B4-BE49-F238E27FC236}">
                <a16:creationId xmlns:a16="http://schemas.microsoft.com/office/drawing/2014/main" id="{AFE396C6-E3A8-427C-8653-7BD8EB031391}"/>
              </a:ext>
            </a:extLst>
          </p:cNvPr>
          <p:cNvCxnSpPr>
            <a:cxnSpLocks/>
          </p:cNvCxnSpPr>
          <p:nvPr/>
        </p:nvCxnSpPr>
        <p:spPr>
          <a:xfrm>
            <a:off x="4465320" y="5273040"/>
            <a:ext cx="3545840" cy="95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exão reta unidirecional 5">
            <a:extLst>
              <a:ext uri="{FF2B5EF4-FFF2-40B4-BE49-F238E27FC236}">
                <a16:creationId xmlns:a16="http://schemas.microsoft.com/office/drawing/2014/main" id="{B9B32F56-4AAB-41F7-B340-A4B605847125}"/>
              </a:ext>
            </a:extLst>
          </p:cNvPr>
          <p:cNvCxnSpPr>
            <a:cxnSpLocks/>
          </p:cNvCxnSpPr>
          <p:nvPr/>
        </p:nvCxnSpPr>
        <p:spPr>
          <a:xfrm flipH="1">
            <a:off x="2098038" y="2987038"/>
            <a:ext cx="5080" cy="269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exão reta unidirecional 26">
            <a:extLst>
              <a:ext uri="{FF2B5EF4-FFF2-40B4-BE49-F238E27FC236}">
                <a16:creationId xmlns:a16="http://schemas.microsoft.com/office/drawing/2014/main" id="{D74D70C4-C27F-4F88-A265-636DDC613950}"/>
              </a:ext>
            </a:extLst>
          </p:cNvPr>
          <p:cNvCxnSpPr>
            <a:cxnSpLocks/>
          </p:cNvCxnSpPr>
          <p:nvPr/>
        </p:nvCxnSpPr>
        <p:spPr>
          <a:xfrm>
            <a:off x="4470400" y="5906921"/>
            <a:ext cx="3835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exão reta unidirecional 5">
            <a:extLst>
              <a:ext uri="{FF2B5EF4-FFF2-40B4-BE49-F238E27FC236}">
                <a16:creationId xmlns:a16="http://schemas.microsoft.com/office/drawing/2014/main" id="{B334AD55-34D6-418B-A32B-44FCFACCDB04}"/>
              </a:ext>
            </a:extLst>
          </p:cNvPr>
          <p:cNvCxnSpPr>
            <a:cxnSpLocks/>
          </p:cNvCxnSpPr>
          <p:nvPr/>
        </p:nvCxnSpPr>
        <p:spPr>
          <a:xfrm flipH="1" flipV="1">
            <a:off x="2194558" y="3642358"/>
            <a:ext cx="218440" cy="5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exão reta 30">
            <a:extLst>
              <a:ext uri="{FF2B5EF4-FFF2-40B4-BE49-F238E27FC236}">
                <a16:creationId xmlns:a16="http://schemas.microsoft.com/office/drawing/2014/main" id="{9ABF3825-05B8-4ED4-BA05-0493C4FB9146}"/>
              </a:ext>
            </a:extLst>
          </p:cNvPr>
          <p:cNvCxnSpPr/>
          <p:nvPr/>
        </p:nvCxnSpPr>
        <p:spPr>
          <a:xfrm flipV="1">
            <a:off x="2402838" y="2971800"/>
            <a:ext cx="1178562" cy="670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exão reta unidirecional 5">
            <a:extLst>
              <a:ext uri="{FF2B5EF4-FFF2-40B4-BE49-F238E27FC236}">
                <a16:creationId xmlns:a16="http://schemas.microsoft.com/office/drawing/2014/main" id="{CDF61D94-38E9-4B71-8C2B-9AF0483CA69C}"/>
              </a:ext>
            </a:extLst>
          </p:cNvPr>
          <p:cNvCxnSpPr>
            <a:cxnSpLocks/>
          </p:cNvCxnSpPr>
          <p:nvPr/>
        </p:nvCxnSpPr>
        <p:spPr>
          <a:xfrm flipH="1">
            <a:off x="2687318" y="2910838"/>
            <a:ext cx="90424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xão reta 30">
            <a:extLst>
              <a:ext uri="{FF2B5EF4-FFF2-40B4-BE49-F238E27FC236}">
                <a16:creationId xmlns:a16="http://schemas.microsoft.com/office/drawing/2014/main" id="{90FDF5E0-0C1E-48A4-BE55-68320EDDB73E}"/>
              </a:ext>
            </a:extLst>
          </p:cNvPr>
          <p:cNvCxnSpPr>
            <a:cxnSpLocks/>
          </p:cNvCxnSpPr>
          <p:nvPr/>
        </p:nvCxnSpPr>
        <p:spPr>
          <a:xfrm flipV="1">
            <a:off x="2590798" y="2616200"/>
            <a:ext cx="2" cy="2793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Conexão reta unidirecional 5">
            <a:extLst>
              <a:ext uri="{FF2B5EF4-FFF2-40B4-BE49-F238E27FC236}">
                <a16:creationId xmlns:a16="http://schemas.microsoft.com/office/drawing/2014/main" id="{DF7D6AA6-840F-4DC2-9EF5-711DF3B92357}"/>
              </a:ext>
            </a:extLst>
          </p:cNvPr>
          <p:cNvCxnSpPr>
            <a:cxnSpLocks/>
          </p:cNvCxnSpPr>
          <p:nvPr/>
        </p:nvCxnSpPr>
        <p:spPr>
          <a:xfrm flipH="1">
            <a:off x="3661845" y="2052320"/>
            <a:ext cx="625675" cy="4775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xão reta unidirecional 5">
            <a:extLst>
              <a:ext uri="{FF2B5EF4-FFF2-40B4-BE49-F238E27FC236}">
                <a16:creationId xmlns:a16="http://schemas.microsoft.com/office/drawing/2014/main" id="{9C5478FF-22E9-44BA-B1F1-B0C3E9BE6B93}"/>
              </a:ext>
            </a:extLst>
          </p:cNvPr>
          <p:cNvCxnSpPr>
            <a:cxnSpLocks/>
          </p:cNvCxnSpPr>
          <p:nvPr/>
        </p:nvCxnSpPr>
        <p:spPr>
          <a:xfrm flipV="1">
            <a:off x="2575558" y="2037078"/>
            <a:ext cx="1717040" cy="5892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xão reta unidirecional 5">
            <a:extLst>
              <a:ext uri="{FF2B5EF4-FFF2-40B4-BE49-F238E27FC236}">
                <a16:creationId xmlns:a16="http://schemas.microsoft.com/office/drawing/2014/main" id="{4E009959-56FF-4D85-9855-9C9891A700CD}"/>
              </a:ext>
            </a:extLst>
          </p:cNvPr>
          <p:cNvCxnSpPr>
            <a:cxnSpLocks/>
          </p:cNvCxnSpPr>
          <p:nvPr/>
        </p:nvCxnSpPr>
        <p:spPr>
          <a:xfrm>
            <a:off x="3677085" y="2570479"/>
            <a:ext cx="0" cy="2641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onexão reta unidirecional 5">
            <a:extLst>
              <a:ext uri="{FF2B5EF4-FFF2-40B4-BE49-F238E27FC236}">
                <a16:creationId xmlns:a16="http://schemas.microsoft.com/office/drawing/2014/main" id="{9C64009A-7B3C-4F20-9628-42E367359089}"/>
              </a:ext>
            </a:extLst>
          </p:cNvPr>
          <p:cNvCxnSpPr>
            <a:cxnSpLocks/>
          </p:cNvCxnSpPr>
          <p:nvPr/>
        </p:nvCxnSpPr>
        <p:spPr>
          <a:xfrm flipH="1" flipV="1">
            <a:off x="3758370" y="2931160"/>
            <a:ext cx="213355" cy="609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Conexão reta unidirecional 5">
            <a:extLst>
              <a:ext uri="{FF2B5EF4-FFF2-40B4-BE49-F238E27FC236}">
                <a16:creationId xmlns:a16="http://schemas.microsoft.com/office/drawing/2014/main" id="{BEC3F5D3-28A6-406B-BE16-602A94F54FF1}"/>
              </a:ext>
            </a:extLst>
          </p:cNvPr>
          <p:cNvCxnSpPr>
            <a:cxnSpLocks/>
          </p:cNvCxnSpPr>
          <p:nvPr/>
        </p:nvCxnSpPr>
        <p:spPr>
          <a:xfrm flipH="1" flipV="1">
            <a:off x="3971725" y="3022854"/>
            <a:ext cx="305636" cy="1191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exão reta unidirecional 5">
            <a:extLst>
              <a:ext uri="{FF2B5EF4-FFF2-40B4-BE49-F238E27FC236}">
                <a16:creationId xmlns:a16="http://schemas.microsoft.com/office/drawing/2014/main" id="{D1BAFA44-0137-4B02-9EA0-051F17C5F8BF}"/>
              </a:ext>
            </a:extLst>
          </p:cNvPr>
          <p:cNvCxnSpPr>
            <a:cxnSpLocks/>
          </p:cNvCxnSpPr>
          <p:nvPr/>
        </p:nvCxnSpPr>
        <p:spPr>
          <a:xfrm flipH="1">
            <a:off x="3271518" y="3997961"/>
            <a:ext cx="990601" cy="50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exão reta unidirecional 5">
            <a:extLst>
              <a:ext uri="{FF2B5EF4-FFF2-40B4-BE49-F238E27FC236}">
                <a16:creationId xmlns:a16="http://schemas.microsoft.com/office/drawing/2014/main" id="{58A85941-307B-476B-A1AF-C8160D2DE887}"/>
              </a:ext>
            </a:extLst>
          </p:cNvPr>
          <p:cNvCxnSpPr>
            <a:cxnSpLocks/>
          </p:cNvCxnSpPr>
          <p:nvPr/>
        </p:nvCxnSpPr>
        <p:spPr>
          <a:xfrm flipH="1">
            <a:off x="2682239" y="4734560"/>
            <a:ext cx="159004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exão reta unidirecional 5">
            <a:extLst>
              <a:ext uri="{FF2B5EF4-FFF2-40B4-BE49-F238E27FC236}">
                <a16:creationId xmlns:a16="http://schemas.microsoft.com/office/drawing/2014/main" id="{C0C6AA0B-38ED-4AFE-82F2-0A95276EBB3B}"/>
              </a:ext>
            </a:extLst>
          </p:cNvPr>
          <p:cNvCxnSpPr>
            <a:cxnSpLocks/>
          </p:cNvCxnSpPr>
          <p:nvPr/>
        </p:nvCxnSpPr>
        <p:spPr>
          <a:xfrm flipH="1" flipV="1">
            <a:off x="2199638" y="5273040"/>
            <a:ext cx="2062481" cy="50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xão reta unidirecional 5">
            <a:extLst>
              <a:ext uri="{FF2B5EF4-FFF2-40B4-BE49-F238E27FC236}">
                <a16:creationId xmlns:a16="http://schemas.microsoft.com/office/drawing/2014/main" id="{C683D9FC-CC8B-4E55-9750-F21C64A66F92}"/>
              </a:ext>
            </a:extLst>
          </p:cNvPr>
          <p:cNvCxnSpPr>
            <a:cxnSpLocks/>
          </p:cNvCxnSpPr>
          <p:nvPr/>
        </p:nvCxnSpPr>
        <p:spPr>
          <a:xfrm flipH="1">
            <a:off x="1501138" y="5912001"/>
            <a:ext cx="277114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exão reta unidirecional 5">
            <a:extLst>
              <a:ext uri="{FF2B5EF4-FFF2-40B4-BE49-F238E27FC236}">
                <a16:creationId xmlns:a16="http://schemas.microsoft.com/office/drawing/2014/main" id="{13E18DB7-B91A-4FC8-BBEA-671726E4282E}"/>
              </a:ext>
            </a:extLst>
          </p:cNvPr>
          <p:cNvCxnSpPr>
            <a:cxnSpLocks/>
          </p:cNvCxnSpPr>
          <p:nvPr/>
        </p:nvCxnSpPr>
        <p:spPr>
          <a:xfrm flipV="1">
            <a:off x="3180079" y="2981958"/>
            <a:ext cx="472439" cy="9956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onexão reta unidirecional 5">
            <a:extLst>
              <a:ext uri="{FF2B5EF4-FFF2-40B4-BE49-F238E27FC236}">
                <a16:creationId xmlns:a16="http://schemas.microsoft.com/office/drawing/2014/main" id="{60C2E2C8-A2CC-4595-AAE6-AFB8B7F85C9B}"/>
              </a:ext>
            </a:extLst>
          </p:cNvPr>
          <p:cNvCxnSpPr>
            <a:cxnSpLocks/>
          </p:cNvCxnSpPr>
          <p:nvPr/>
        </p:nvCxnSpPr>
        <p:spPr>
          <a:xfrm flipV="1">
            <a:off x="2585718" y="2987038"/>
            <a:ext cx="1041399" cy="1696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exão reta unidirecional 5">
            <a:extLst>
              <a:ext uri="{FF2B5EF4-FFF2-40B4-BE49-F238E27FC236}">
                <a16:creationId xmlns:a16="http://schemas.microsoft.com/office/drawing/2014/main" id="{497AFB0A-21F5-4AE0-B1E2-7EA86E5DD7DC}"/>
              </a:ext>
            </a:extLst>
          </p:cNvPr>
          <p:cNvCxnSpPr>
            <a:cxnSpLocks/>
          </p:cNvCxnSpPr>
          <p:nvPr/>
        </p:nvCxnSpPr>
        <p:spPr>
          <a:xfrm flipV="1">
            <a:off x="2092958" y="2971798"/>
            <a:ext cx="1534159" cy="22656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exão reta unidirecional 5">
            <a:extLst>
              <a:ext uri="{FF2B5EF4-FFF2-40B4-BE49-F238E27FC236}">
                <a16:creationId xmlns:a16="http://schemas.microsoft.com/office/drawing/2014/main" id="{E6396335-2CBD-4EC8-AB8D-8453D31D5E51}"/>
              </a:ext>
            </a:extLst>
          </p:cNvPr>
          <p:cNvCxnSpPr>
            <a:cxnSpLocks/>
          </p:cNvCxnSpPr>
          <p:nvPr/>
        </p:nvCxnSpPr>
        <p:spPr>
          <a:xfrm flipV="1">
            <a:off x="1412238" y="2971798"/>
            <a:ext cx="2209799" cy="28956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xão reta 30">
            <a:extLst>
              <a:ext uri="{FF2B5EF4-FFF2-40B4-BE49-F238E27FC236}">
                <a16:creationId xmlns:a16="http://schemas.microsoft.com/office/drawing/2014/main" id="{103A00ED-8348-449F-A052-10CE1E837031}"/>
              </a:ext>
            </a:extLst>
          </p:cNvPr>
          <p:cNvCxnSpPr>
            <a:cxnSpLocks/>
          </p:cNvCxnSpPr>
          <p:nvPr/>
        </p:nvCxnSpPr>
        <p:spPr>
          <a:xfrm flipV="1">
            <a:off x="634998" y="3637280"/>
            <a:ext cx="1376682" cy="35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Conexão reta 55">
            <a:extLst>
              <a:ext uri="{FF2B5EF4-FFF2-40B4-BE49-F238E27FC236}">
                <a16:creationId xmlns:a16="http://schemas.microsoft.com/office/drawing/2014/main" id="{8FF3FB34-A195-4B1C-87CD-6BA7A25C0013}"/>
              </a:ext>
            </a:extLst>
          </p:cNvPr>
          <p:cNvCxnSpPr>
            <a:cxnSpLocks/>
          </p:cNvCxnSpPr>
          <p:nvPr/>
        </p:nvCxnSpPr>
        <p:spPr>
          <a:xfrm flipH="1" flipV="1">
            <a:off x="6934520" y="2565717"/>
            <a:ext cx="85406" cy="49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exão reta 30">
            <a:extLst>
              <a:ext uri="{FF2B5EF4-FFF2-40B4-BE49-F238E27FC236}">
                <a16:creationId xmlns:a16="http://schemas.microsoft.com/office/drawing/2014/main" id="{0C07DEBC-EF6A-4FF6-B947-9371B1DE1A33}"/>
              </a:ext>
            </a:extLst>
          </p:cNvPr>
          <p:cNvCxnSpPr>
            <a:cxnSpLocks/>
          </p:cNvCxnSpPr>
          <p:nvPr/>
        </p:nvCxnSpPr>
        <p:spPr>
          <a:xfrm>
            <a:off x="1031238" y="3281677"/>
            <a:ext cx="980442" cy="5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Conexão reta 59">
            <a:extLst>
              <a:ext uri="{FF2B5EF4-FFF2-40B4-BE49-F238E27FC236}">
                <a16:creationId xmlns:a16="http://schemas.microsoft.com/office/drawing/2014/main" id="{EF4D9450-2A70-4068-B54A-9120FD201953}"/>
              </a:ext>
            </a:extLst>
          </p:cNvPr>
          <p:cNvCxnSpPr>
            <a:cxnSpLocks/>
          </p:cNvCxnSpPr>
          <p:nvPr/>
        </p:nvCxnSpPr>
        <p:spPr>
          <a:xfrm flipH="1" flipV="1">
            <a:off x="7291388" y="2648427"/>
            <a:ext cx="225741" cy="1323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Conexão reta 61">
            <a:extLst>
              <a:ext uri="{FF2B5EF4-FFF2-40B4-BE49-F238E27FC236}">
                <a16:creationId xmlns:a16="http://schemas.microsoft.com/office/drawing/2014/main" id="{9609640A-2165-430D-9D24-2B0CDA803664}"/>
              </a:ext>
            </a:extLst>
          </p:cNvPr>
          <p:cNvCxnSpPr>
            <a:cxnSpLocks/>
          </p:cNvCxnSpPr>
          <p:nvPr/>
        </p:nvCxnSpPr>
        <p:spPr>
          <a:xfrm flipH="1" flipV="1">
            <a:off x="7674346" y="2616200"/>
            <a:ext cx="131389" cy="199618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Conexão reta 67">
            <a:extLst>
              <a:ext uri="{FF2B5EF4-FFF2-40B4-BE49-F238E27FC236}">
                <a16:creationId xmlns:a16="http://schemas.microsoft.com/office/drawing/2014/main" id="{F83D6B3A-E4CA-40D2-9E58-E5FA5DDEA6B2}"/>
              </a:ext>
            </a:extLst>
          </p:cNvPr>
          <p:cNvCxnSpPr>
            <a:cxnSpLocks/>
          </p:cNvCxnSpPr>
          <p:nvPr/>
        </p:nvCxnSpPr>
        <p:spPr>
          <a:xfrm flipH="1" flipV="1">
            <a:off x="7911150" y="2565717"/>
            <a:ext cx="185023" cy="2755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exão reta 30">
            <a:extLst>
              <a:ext uri="{FF2B5EF4-FFF2-40B4-BE49-F238E27FC236}">
                <a16:creationId xmlns:a16="http://schemas.microsoft.com/office/drawing/2014/main" id="{1AD87ECC-F09E-423B-AA6C-88B3A7EEECA3}"/>
              </a:ext>
            </a:extLst>
          </p:cNvPr>
          <p:cNvCxnSpPr>
            <a:cxnSpLocks/>
          </p:cNvCxnSpPr>
          <p:nvPr/>
        </p:nvCxnSpPr>
        <p:spPr>
          <a:xfrm>
            <a:off x="990598" y="1280157"/>
            <a:ext cx="35562" cy="200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Conexão reta 70">
            <a:extLst>
              <a:ext uri="{FF2B5EF4-FFF2-40B4-BE49-F238E27FC236}">
                <a16:creationId xmlns:a16="http://schemas.microsoft.com/office/drawing/2014/main" id="{032056CD-8805-4DF8-9409-7982FAF3D478}"/>
              </a:ext>
            </a:extLst>
          </p:cNvPr>
          <p:cNvCxnSpPr>
            <a:cxnSpLocks/>
          </p:cNvCxnSpPr>
          <p:nvPr/>
        </p:nvCxnSpPr>
        <p:spPr>
          <a:xfrm flipH="1" flipV="1">
            <a:off x="8255758" y="2518016"/>
            <a:ext cx="152595" cy="3341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Conexão reta 30">
            <a:extLst>
              <a:ext uri="{FF2B5EF4-FFF2-40B4-BE49-F238E27FC236}">
                <a16:creationId xmlns:a16="http://schemas.microsoft.com/office/drawing/2014/main" id="{7200101E-1142-4B23-A1F2-31EF39669383}"/>
              </a:ext>
            </a:extLst>
          </p:cNvPr>
          <p:cNvCxnSpPr>
            <a:cxnSpLocks/>
          </p:cNvCxnSpPr>
          <p:nvPr/>
        </p:nvCxnSpPr>
        <p:spPr>
          <a:xfrm>
            <a:off x="619758" y="1153157"/>
            <a:ext cx="35562" cy="2509522"/>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Conexão reta unidirecional 74">
            <a:extLst>
              <a:ext uri="{FF2B5EF4-FFF2-40B4-BE49-F238E27FC236}">
                <a16:creationId xmlns:a16="http://schemas.microsoft.com/office/drawing/2014/main" id="{B6DCCB63-C84D-4C25-AAB4-95725ABF63D5}"/>
              </a:ext>
            </a:extLst>
          </p:cNvPr>
          <p:cNvCxnSpPr>
            <a:cxnSpLocks/>
          </p:cNvCxnSpPr>
          <p:nvPr/>
        </p:nvCxnSpPr>
        <p:spPr>
          <a:xfrm flipH="1" flipV="1">
            <a:off x="4440120" y="1330249"/>
            <a:ext cx="2495313" cy="1226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exão reta unidirecional 5">
            <a:extLst>
              <a:ext uri="{FF2B5EF4-FFF2-40B4-BE49-F238E27FC236}">
                <a16:creationId xmlns:a16="http://schemas.microsoft.com/office/drawing/2014/main" id="{A0202F87-7F15-4BF7-960E-9C1BF5E0A0F3}"/>
              </a:ext>
            </a:extLst>
          </p:cNvPr>
          <p:cNvCxnSpPr>
            <a:cxnSpLocks/>
          </p:cNvCxnSpPr>
          <p:nvPr/>
        </p:nvCxnSpPr>
        <p:spPr>
          <a:xfrm flipV="1">
            <a:off x="1005838" y="1280158"/>
            <a:ext cx="32715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exão reta unidirecional 77">
            <a:extLst>
              <a:ext uri="{FF2B5EF4-FFF2-40B4-BE49-F238E27FC236}">
                <a16:creationId xmlns:a16="http://schemas.microsoft.com/office/drawing/2014/main" id="{F7EA6E78-251E-4B2B-AE1B-30B5085F5C78}"/>
              </a:ext>
            </a:extLst>
          </p:cNvPr>
          <p:cNvCxnSpPr>
            <a:cxnSpLocks/>
          </p:cNvCxnSpPr>
          <p:nvPr/>
        </p:nvCxnSpPr>
        <p:spPr>
          <a:xfrm flipH="1" flipV="1">
            <a:off x="4452183" y="1330249"/>
            <a:ext cx="2839206" cy="1305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exão reta unidirecional 5">
            <a:extLst>
              <a:ext uri="{FF2B5EF4-FFF2-40B4-BE49-F238E27FC236}">
                <a16:creationId xmlns:a16="http://schemas.microsoft.com/office/drawing/2014/main" id="{1B1F759C-F241-46D5-85AF-EC6D8747A85F}"/>
              </a:ext>
            </a:extLst>
          </p:cNvPr>
          <p:cNvCxnSpPr>
            <a:cxnSpLocks/>
          </p:cNvCxnSpPr>
          <p:nvPr/>
        </p:nvCxnSpPr>
        <p:spPr>
          <a:xfrm>
            <a:off x="640078" y="1173478"/>
            <a:ext cx="3632200" cy="10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exão reta unidirecional 82">
            <a:extLst>
              <a:ext uri="{FF2B5EF4-FFF2-40B4-BE49-F238E27FC236}">
                <a16:creationId xmlns:a16="http://schemas.microsoft.com/office/drawing/2014/main" id="{344BA643-A2E9-4F6B-A708-C1FE84EA409A}"/>
              </a:ext>
            </a:extLst>
          </p:cNvPr>
          <p:cNvCxnSpPr>
            <a:cxnSpLocks/>
          </p:cNvCxnSpPr>
          <p:nvPr/>
        </p:nvCxnSpPr>
        <p:spPr>
          <a:xfrm flipH="1" flipV="1">
            <a:off x="4455358" y="1323538"/>
            <a:ext cx="3213856" cy="1286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Conexão reta unidirecional 84">
            <a:extLst>
              <a:ext uri="{FF2B5EF4-FFF2-40B4-BE49-F238E27FC236}">
                <a16:creationId xmlns:a16="http://schemas.microsoft.com/office/drawing/2014/main" id="{8BE15D4A-7E27-41BB-B8AA-FB5C21C2A0FE}"/>
              </a:ext>
            </a:extLst>
          </p:cNvPr>
          <p:cNvCxnSpPr>
            <a:cxnSpLocks/>
          </p:cNvCxnSpPr>
          <p:nvPr/>
        </p:nvCxnSpPr>
        <p:spPr>
          <a:xfrm flipH="1" flipV="1">
            <a:off x="4447051" y="1308316"/>
            <a:ext cx="3457113" cy="126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Conexão reta unidirecional 86">
            <a:extLst>
              <a:ext uri="{FF2B5EF4-FFF2-40B4-BE49-F238E27FC236}">
                <a16:creationId xmlns:a16="http://schemas.microsoft.com/office/drawing/2014/main" id="{8EA5B2FE-BC21-4F35-8C9F-3AE5ECF74680}"/>
              </a:ext>
            </a:extLst>
          </p:cNvPr>
          <p:cNvCxnSpPr>
            <a:cxnSpLocks/>
          </p:cNvCxnSpPr>
          <p:nvPr/>
        </p:nvCxnSpPr>
        <p:spPr>
          <a:xfrm flipH="1" flipV="1">
            <a:off x="4440065" y="1301966"/>
            <a:ext cx="3815694" cy="1191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Conexão reta unidirecional 91">
            <a:extLst>
              <a:ext uri="{FF2B5EF4-FFF2-40B4-BE49-F238E27FC236}">
                <a16:creationId xmlns:a16="http://schemas.microsoft.com/office/drawing/2014/main" id="{535B15D6-79A0-434E-B6CC-888B2659D837}"/>
              </a:ext>
            </a:extLst>
          </p:cNvPr>
          <p:cNvCxnSpPr>
            <a:cxnSpLocks/>
          </p:cNvCxnSpPr>
          <p:nvPr/>
        </p:nvCxnSpPr>
        <p:spPr>
          <a:xfrm flipH="1" flipV="1">
            <a:off x="4465322" y="1343026"/>
            <a:ext cx="995678" cy="641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520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9173" y="1409607"/>
            <a:ext cx="8045654" cy="4708981"/>
          </a:xfrm>
          <a:prstGeom prst="rect">
            <a:avLst/>
          </a:prstGeom>
          <a:noFill/>
        </p:spPr>
        <p:txBody>
          <a:bodyPr wrap="square" rtlCol="0" anchor="t">
            <a:spAutoFit/>
          </a:bodyPr>
          <a:lstStyle/>
          <a:p>
            <a:r>
              <a:rPr lang="en-US" b="1"/>
              <a:t>#1 – Reachability</a:t>
            </a:r>
          </a:p>
          <a:p>
            <a:pPr>
              <a:spcAft>
                <a:spcPts val="600"/>
              </a:spcAft>
            </a:pPr>
            <a:r>
              <a:rPr lang="en-US"/>
              <a:t>Given an arbitrary state from the reachable set, one can reach any other state from the reachable set</a:t>
            </a:r>
          </a:p>
          <a:p>
            <a:r>
              <a:rPr lang="en-US" b="1"/>
              <a:t>#2 – Liveness</a:t>
            </a:r>
          </a:p>
          <a:p>
            <a:pPr>
              <a:spcAft>
                <a:spcPts val="600"/>
              </a:spcAft>
            </a:pPr>
            <a:r>
              <a:rPr lang="en-US"/>
              <a:t>The Petri Net is alive, with all transitions Level 4</a:t>
            </a:r>
          </a:p>
          <a:p>
            <a:r>
              <a:rPr lang="en-US" b="1"/>
              <a:t>#3 – Temporal Invariance</a:t>
            </a:r>
          </a:p>
          <a:p>
            <a:pPr>
              <a:spcAft>
                <a:spcPts val="600"/>
              </a:spcAft>
            </a:pPr>
            <a:r>
              <a:rPr lang="en-US"/>
              <a:t>Temporal invariant, since there is a </a:t>
            </a:r>
            <a:r>
              <a:rPr lang="en-US" b="1"/>
              <a:t>q</a:t>
            </a:r>
            <a:r>
              <a:rPr lang="en-US"/>
              <a:t> vetor that solves the equation </a:t>
            </a:r>
            <a:r>
              <a:rPr lang="en-US" b="1"/>
              <a:t>Dq = 0</a:t>
            </a:r>
            <a:endParaRPr lang="en-US" b="1">
              <a:cs typeface="Calibri"/>
            </a:endParaRPr>
          </a:p>
          <a:p>
            <a:r>
              <a:rPr lang="en-US" b="1"/>
              <a:t>#4 – Boundedness</a:t>
            </a:r>
          </a:p>
          <a:p>
            <a:pPr>
              <a:spcAft>
                <a:spcPts val="600"/>
              </a:spcAft>
            </a:pPr>
            <a:r>
              <a:rPr lang="en-US"/>
              <a:t>It is bounded with K = 1</a:t>
            </a:r>
          </a:p>
          <a:p>
            <a:r>
              <a:rPr lang="en-US" b="1"/>
              <a:t>#5 – Conservation</a:t>
            </a:r>
          </a:p>
          <a:p>
            <a:pPr>
              <a:spcAft>
                <a:spcPts val="600"/>
              </a:spcAft>
            </a:pPr>
            <a:r>
              <a:rPr lang="en-US"/>
              <a:t>Its conservative since the number of markings remains constant and equal to 1</a:t>
            </a:r>
          </a:p>
          <a:p>
            <a:r>
              <a:rPr lang="en-US" b="1"/>
              <a:t>#6 – Safeness</a:t>
            </a:r>
          </a:p>
          <a:p>
            <a:pPr>
              <a:spcAft>
                <a:spcPts val="600"/>
              </a:spcAft>
            </a:pPr>
            <a:r>
              <a:rPr lang="en-US"/>
              <a:t>It’s safe, since its bounded with K = 1</a:t>
            </a:r>
          </a:p>
          <a:p>
            <a:r>
              <a:rPr lang="en-US" b="1"/>
              <a:t>#7 – Coverability</a:t>
            </a:r>
          </a:p>
          <a:p>
            <a:r>
              <a:rPr lang="en-US"/>
              <a:t>There is no state that covers another</a:t>
            </a:r>
          </a:p>
        </p:txBody>
      </p:sp>
      <p:sp>
        <p:nvSpPr>
          <p:cNvPr id="10" name="Retângulo 9">
            <a:extLst>
              <a:ext uri="{FF2B5EF4-FFF2-40B4-BE49-F238E27FC236}">
                <a16:creationId xmlns:a16="http://schemas.microsoft.com/office/drawing/2014/main" id="{E7D11E78-BD62-441F-B09E-120DBF26444B}"/>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1" name="Marcador de Posição do Número do Diapositivo 2">
            <a:extLst>
              <a:ext uri="{FF2B5EF4-FFF2-40B4-BE49-F238E27FC236}">
                <a16:creationId xmlns:a16="http://schemas.microsoft.com/office/drawing/2014/main" id="{C137033D-E46C-48C9-B11A-61DF4B3B078B}"/>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12</a:t>
            </a:fld>
            <a:endParaRPr lang="pt-PT" b="1">
              <a:solidFill>
                <a:schemeClr val="bg1"/>
              </a:solidFill>
            </a:endParaRPr>
          </a:p>
        </p:txBody>
      </p:sp>
      <p:sp>
        <p:nvSpPr>
          <p:cNvPr id="12" name="Retângulo 11">
            <a:extLst>
              <a:ext uri="{FF2B5EF4-FFF2-40B4-BE49-F238E27FC236}">
                <a16:creationId xmlns:a16="http://schemas.microsoft.com/office/drawing/2014/main" id="{27FEDB6A-C3C6-4FD5-8AA6-E68A379D13BF}"/>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3" name="Retângulo 12">
            <a:extLst>
              <a:ext uri="{FF2B5EF4-FFF2-40B4-BE49-F238E27FC236}">
                <a16:creationId xmlns:a16="http://schemas.microsoft.com/office/drawing/2014/main" id="{DBE3A711-2CC8-4893-9447-D80C342ECE5D}"/>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CaixaDeTexto 13">
            <a:extLst>
              <a:ext uri="{FF2B5EF4-FFF2-40B4-BE49-F238E27FC236}">
                <a16:creationId xmlns:a16="http://schemas.microsoft.com/office/drawing/2014/main" id="{23E9F007-B705-45ED-A335-0AD3D6C77B19}"/>
              </a:ext>
            </a:extLst>
          </p:cNvPr>
          <p:cNvSpPr txBox="1"/>
          <p:nvPr/>
        </p:nvSpPr>
        <p:spPr>
          <a:xfrm>
            <a:off x="239702" y="225606"/>
            <a:ext cx="5927417" cy="646331"/>
          </a:xfrm>
          <a:prstGeom prst="rect">
            <a:avLst/>
          </a:prstGeom>
          <a:noFill/>
        </p:spPr>
        <p:txBody>
          <a:bodyPr wrap="square" rtlCol="0">
            <a:spAutoFit/>
          </a:bodyPr>
          <a:lstStyle/>
          <a:p>
            <a:r>
              <a:rPr lang="pt-PT" sz="3600" b="1">
                <a:solidFill>
                  <a:schemeClr val="bg1"/>
                </a:solidFill>
              </a:rPr>
              <a:t>Petri Net </a:t>
            </a:r>
            <a:r>
              <a:rPr lang="pt-PT" sz="3600" b="1" err="1">
                <a:solidFill>
                  <a:schemeClr val="bg1"/>
                </a:solidFill>
              </a:rPr>
              <a:t>Properties</a:t>
            </a:r>
            <a:endParaRPr lang="pt-PT" sz="3600" b="1">
              <a:solidFill>
                <a:schemeClr val="bg1"/>
              </a:solidFill>
            </a:endParaRPr>
          </a:p>
        </p:txBody>
      </p:sp>
    </p:spTree>
    <p:extLst>
      <p:ext uri="{BB962C8B-B14F-4D97-AF65-F5344CB8AC3E}">
        <p14:creationId xmlns:p14="http://schemas.microsoft.com/office/powerpoint/2010/main" val="374908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9173" y="1409607"/>
            <a:ext cx="7866749" cy="1200329"/>
          </a:xfrm>
          <a:prstGeom prst="rect">
            <a:avLst/>
          </a:prstGeom>
          <a:noFill/>
        </p:spPr>
        <p:txBody>
          <a:bodyPr wrap="square" rtlCol="0" anchor="t">
            <a:spAutoFit/>
          </a:bodyPr>
          <a:lstStyle/>
          <a:p>
            <a:r>
              <a:rPr lang="en-US" b="1"/>
              <a:t>#1 – Reachability &amp; </a:t>
            </a:r>
            <a:r>
              <a:rPr lang="en-US" b="1">
                <a:ea typeface="+mn-lt"/>
                <a:cs typeface="+mn-lt"/>
              </a:rPr>
              <a:t>#7 – Coverability</a:t>
            </a:r>
            <a:endParaRPr lang="en-US" b="1"/>
          </a:p>
          <a:p>
            <a:pPr algn="just">
              <a:spcAft>
                <a:spcPts val="600"/>
              </a:spcAft>
            </a:pPr>
            <a:r>
              <a:rPr lang="en-US">
                <a:ea typeface="+mn-lt"/>
                <a:cs typeface="+mn-lt"/>
              </a:rPr>
              <a:t>One can infer, after observing the reachability tree that there is no state that can cover another since the marking is just one and is moving through states. Furthermore, we can go from a given place to any other place.</a:t>
            </a:r>
            <a:endParaRPr lang="en-US">
              <a:cs typeface="Calibri"/>
            </a:endParaRPr>
          </a:p>
        </p:txBody>
      </p:sp>
      <p:sp>
        <p:nvSpPr>
          <p:cNvPr id="10" name="Retângulo 9">
            <a:extLst>
              <a:ext uri="{FF2B5EF4-FFF2-40B4-BE49-F238E27FC236}">
                <a16:creationId xmlns:a16="http://schemas.microsoft.com/office/drawing/2014/main" id="{E7D11E78-BD62-441F-B09E-120DBF26444B}"/>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1" name="Marcador de Posição do Número do Diapositivo 2">
            <a:extLst>
              <a:ext uri="{FF2B5EF4-FFF2-40B4-BE49-F238E27FC236}">
                <a16:creationId xmlns:a16="http://schemas.microsoft.com/office/drawing/2014/main" id="{C137033D-E46C-48C9-B11A-61DF4B3B078B}"/>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13</a:t>
            </a:fld>
            <a:endParaRPr lang="pt-PT" b="1">
              <a:solidFill>
                <a:schemeClr val="bg1"/>
              </a:solidFill>
            </a:endParaRPr>
          </a:p>
        </p:txBody>
      </p:sp>
      <p:sp>
        <p:nvSpPr>
          <p:cNvPr id="12" name="Retângulo 11">
            <a:extLst>
              <a:ext uri="{FF2B5EF4-FFF2-40B4-BE49-F238E27FC236}">
                <a16:creationId xmlns:a16="http://schemas.microsoft.com/office/drawing/2014/main" id="{27FEDB6A-C3C6-4FD5-8AA6-E68A379D13BF}"/>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3" name="Retângulo 12">
            <a:extLst>
              <a:ext uri="{FF2B5EF4-FFF2-40B4-BE49-F238E27FC236}">
                <a16:creationId xmlns:a16="http://schemas.microsoft.com/office/drawing/2014/main" id="{DBE3A711-2CC8-4893-9447-D80C342ECE5D}"/>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CaixaDeTexto 13">
            <a:extLst>
              <a:ext uri="{FF2B5EF4-FFF2-40B4-BE49-F238E27FC236}">
                <a16:creationId xmlns:a16="http://schemas.microsoft.com/office/drawing/2014/main" id="{23E9F007-B705-45ED-A335-0AD3D6C77B19}"/>
              </a:ext>
            </a:extLst>
          </p:cNvPr>
          <p:cNvSpPr txBox="1"/>
          <p:nvPr/>
        </p:nvSpPr>
        <p:spPr>
          <a:xfrm>
            <a:off x="239702" y="225606"/>
            <a:ext cx="5927417" cy="646331"/>
          </a:xfrm>
          <a:prstGeom prst="rect">
            <a:avLst/>
          </a:prstGeom>
          <a:noFill/>
        </p:spPr>
        <p:txBody>
          <a:bodyPr wrap="square" rtlCol="0" anchor="t">
            <a:spAutoFit/>
          </a:bodyPr>
          <a:lstStyle/>
          <a:p>
            <a:r>
              <a:rPr lang="pt-PT" sz="3600" b="1" err="1">
                <a:solidFill>
                  <a:schemeClr val="bg1"/>
                </a:solidFill>
              </a:rPr>
              <a:t>Properties</a:t>
            </a:r>
            <a:r>
              <a:rPr lang="pt-PT" sz="3600" b="1">
                <a:solidFill>
                  <a:schemeClr val="bg1"/>
                </a:solidFill>
              </a:rPr>
              <a:t> </a:t>
            </a:r>
            <a:r>
              <a:rPr lang="pt-PT" sz="3600" b="1" err="1">
                <a:solidFill>
                  <a:schemeClr val="bg1"/>
                </a:solidFill>
              </a:rPr>
              <a:t>Explained</a:t>
            </a:r>
            <a:r>
              <a:rPr lang="pt-PT" sz="3600" b="1">
                <a:solidFill>
                  <a:schemeClr val="bg1"/>
                </a:solidFill>
              </a:rPr>
              <a:t> </a:t>
            </a:r>
            <a:r>
              <a:rPr lang="pt-PT" sz="2000" b="1">
                <a:solidFill>
                  <a:schemeClr val="bg1"/>
                </a:solidFill>
              </a:rPr>
              <a:t>(1/2)</a:t>
            </a:r>
            <a:endParaRPr lang="pt-PT" sz="3200" b="1">
              <a:solidFill>
                <a:schemeClr val="bg1"/>
              </a:solidFill>
            </a:endParaRPr>
          </a:p>
        </p:txBody>
      </p:sp>
      <p:pic>
        <p:nvPicPr>
          <p:cNvPr id="3" name="Picture 3" descr="Uma imagem com mapa, texto&#10;&#10;Descrição gerada com confiança muito alta">
            <a:extLst>
              <a:ext uri="{FF2B5EF4-FFF2-40B4-BE49-F238E27FC236}">
                <a16:creationId xmlns:a16="http://schemas.microsoft.com/office/drawing/2014/main" id="{17DAB6D9-F491-452A-B2CF-DD64BAC88997}"/>
              </a:ext>
            </a:extLst>
          </p:cNvPr>
          <p:cNvPicPr>
            <a:picLocks noChangeAspect="1"/>
          </p:cNvPicPr>
          <p:nvPr/>
        </p:nvPicPr>
        <p:blipFill rotWithShape="1">
          <a:blip r:embed="rId3"/>
          <a:srcRect l="11045" t="8895" r="8657" b="18844"/>
          <a:stretch/>
        </p:blipFill>
        <p:spPr>
          <a:xfrm>
            <a:off x="993913" y="2680815"/>
            <a:ext cx="7074709" cy="3775447"/>
          </a:xfrm>
          <a:prstGeom prst="rect">
            <a:avLst/>
          </a:prstGeom>
        </p:spPr>
      </p:pic>
    </p:spTree>
    <p:extLst>
      <p:ext uri="{BB962C8B-B14F-4D97-AF65-F5344CB8AC3E}">
        <p14:creationId xmlns:p14="http://schemas.microsoft.com/office/powerpoint/2010/main" val="408613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9173" y="1409607"/>
            <a:ext cx="8045654" cy="923330"/>
          </a:xfrm>
          <a:prstGeom prst="rect">
            <a:avLst/>
          </a:prstGeom>
          <a:noFill/>
        </p:spPr>
        <p:txBody>
          <a:bodyPr wrap="square" rtlCol="0">
            <a:spAutoFit/>
          </a:bodyPr>
          <a:lstStyle/>
          <a:p>
            <a:r>
              <a:rPr lang="en-US" b="1"/>
              <a:t>#3 – Temporal Invariance</a:t>
            </a:r>
          </a:p>
          <a:p>
            <a:pPr>
              <a:spcAft>
                <a:spcPts val="600"/>
              </a:spcAft>
            </a:pPr>
            <a:r>
              <a:rPr lang="en-US"/>
              <a:t>To check the temporal invariance of the proposed Petri Net we try to find a vector q that satisfies:</a:t>
            </a:r>
          </a:p>
        </p:txBody>
      </p:sp>
      <p:sp>
        <p:nvSpPr>
          <p:cNvPr id="10" name="Retângulo 9">
            <a:extLst>
              <a:ext uri="{FF2B5EF4-FFF2-40B4-BE49-F238E27FC236}">
                <a16:creationId xmlns:a16="http://schemas.microsoft.com/office/drawing/2014/main" id="{E7D11E78-BD62-441F-B09E-120DBF26444B}"/>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1" name="Marcador de Posição do Número do Diapositivo 2">
            <a:extLst>
              <a:ext uri="{FF2B5EF4-FFF2-40B4-BE49-F238E27FC236}">
                <a16:creationId xmlns:a16="http://schemas.microsoft.com/office/drawing/2014/main" id="{C137033D-E46C-48C9-B11A-61DF4B3B078B}"/>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14</a:t>
            </a:fld>
            <a:endParaRPr lang="pt-PT" b="1">
              <a:solidFill>
                <a:schemeClr val="bg1"/>
              </a:solidFill>
            </a:endParaRPr>
          </a:p>
        </p:txBody>
      </p:sp>
      <p:sp>
        <p:nvSpPr>
          <p:cNvPr id="12" name="Retângulo 11">
            <a:extLst>
              <a:ext uri="{FF2B5EF4-FFF2-40B4-BE49-F238E27FC236}">
                <a16:creationId xmlns:a16="http://schemas.microsoft.com/office/drawing/2014/main" id="{27FEDB6A-C3C6-4FD5-8AA6-E68A379D13BF}"/>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3" name="Retângulo 12">
            <a:extLst>
              <a:ext uri="{FF2B5EF4-FFF2-40B4-BE49-F238E27FC236}">
                <a16:creationId xmlns:a16="http://schemas.microsoft.com/office/drawing/2014/main" id="{DBE3A711-2CC8-4893-9447-D80C342ECE5D}"/>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CaixaDeTexto 13">
            <a:extLst>
              <a:ext uri="{FF2B5EF4-FFF2-40B4-BE49-F238E27FC236}">
                <a16:creationId xmlns:a16="http://schemas.microsoft.com/office/drawing/2014/main" id="{23E9F007-B705-45ED-A335-0AD3D6C77B19}"/>
              </a:ext>
            </a:extLst>
          </p:cNvPr>
          <p:cNvSpPr txBox="1"/>
          <p:nvPr/>
        </p:nvSpPr>
        <p:spPr>
          <a:xfrm>
            <a:off x="239702" y="225606"/>
            <a:ext cx="5927417" cy="646331"/>
          </a:xfrm>
          <a:prstGeom prst="rect">
            <a:avLst/>
          </a:prstGeom>
          <a:noFill/>
        </p:spPr>
        <p:txBody>
          <a:bodyPr wrap="square" rtlCol="0" anchor="t">
            <a:spAutoFit/>
          </a:bodyPr>
          <a:lstStyle/>
          <a:p>
            <a:r>
              <a:rPr lang="pt-PT" sz="3600" b="1" err="1">
                <a:solidFill>
                  <a:schemeClr val="bg1"/>
                </a:solidFill>
              </a:rPr>
              <a:t>Properties</a:t>
            </a:r>
            <a:r>
              <a:rPr lang="pt-PT" sz="3600" b="1">
                <a:solidFill>
                  <a:schemeClr val="bg1"/>
                </a:solidFill>
              </a:rPr>
              <a:t> </a:t>
            </a:r>
            <a:r>
              <a:rPr lang="pt-PT" sz="3600" b="1" err="1">
                <a:solidFill>
                  <a:schemeClr val="bg1"/>
                </a:solidFill>
              </a:rPr>
              <a:t>Explained</a:t>
            </a:r>
            <a:r>
              <a:rPr lang="pt-PT" sz="3600" b="1">
                <a:solidFill>
                  <a:schemeClr val="bg1"/>
                </a:solidFill>
              </a:rPr>
              <a:t> </a:t>
            </a:r>
            <a:r>
              <a:rPr lang="pt-PT" sz="2000" b="1">
                <a:solidFill>
                  <a:schemeClr val="bg1"/>
                </a:solidFill>
              </a:rPr>
              <a:t>(2/2)</a:t>
            </a:r>
            <a:endParaRPr lang="pt-PT" sz="3200" b="1">
              <a:solidFill>
                <a:schemeClr val="bg1"/>
              </a:solidFill>
            </a:endParaRPr>
          </a:p>
        </p:txBody>
      </p:sp>
      <p:grpSp>
        <p:nvGrpSpPr>
          <p:cNvPr id="6" name="Agrupar 5">
            <a:extLst>
              <a:ext uri="{FF2B5EF4-FFF2-40B4-BE49-F238E27FC236}">
                <a16:creationId xmlns:a16="http://schemas.microsoft.com/office/drawing/2014/main" id="{BED6475C-4D5A-4077-B0E5-4E55A5676AD2}"/>
              </a:ext>
            </a:extLst>
          </p:cNvPr>
          <p:cNvGrpSpPr/>
          <p:nvPr/>
        </p:nvGrpSpPr>
        <p:grpSpPr>
          <a:xfrm>
            <a:off x="785863" y="2863026"/>
            <a:ext cx="7572271" cy="2415749"/>
            <a:chOff x="33634" y="3026945"/>
            <a:chExt cx="7572271" cy="2415749"/>
          </a:xfrm>
        </p:grpSpPr>
        <p:pic>
          <p:nvPicPr>
            <p:cNvPr id="4" name="Imagem 3">
              <a:extLst>
                <a:ext uri="{FF2B5EF4-FFF2-40B4-BE49-F238E27FC236}">
                  <a16:creationId xmlns:a16="http://schemas.microsoft.com/office/drawing/2014/main" id="{47400788-67A9-4B78-BF19-97381D6B73AB}"/>
                </a:ext>
              </a:extLst>
            </p:cNvPr>
            <p:cNvPicPr>
              <a:picLocks noChangeAspect="1"/>
            </p:cNvPicPr>
            <p:nvPr/>
          </p:nvPicPr>
          <p:blipFill>
            <a:blip r:embed="rId3"/>
            <a:stretch>
              <a:fillRect/>
            </a:stretch>
          </p:blipFill>
          <p:spPr>
            <a:xfrm>
              <a:off x="549173" y="3026945"/>
              <a:ext cx="7056732" cy="2415749"/>
            </a:xfrm>
            <a:prstGeom prst="rect">
              <a:avLst/>
            </a:prstGeom>
          </p:spPr>
        </p:pic>
        <p:sp>
          <p:nvSpPr>
            <p:cNvPr id="5" name="CaixaDeTexto 4">
              <a:extLst>
                <a:ext uri="{FF2B5EF4-FFF2-40B4-BE49-F238E27FC236}">
                  <a16:creationId xmlns:a16="http://schemas.microsoft.com/office/drawing/2014/main" id="{BB88EAA7-1B74-431A-8DD7-C23EBE3414C5}"/>
                </a:ext>
              </a:extLst>
            </p:cNvPr>
            <p:cNvSpPr txBox="1"/>
            <p:nvPr/>
          </p:nvSpPr>
          <p:spPr>
            <a:xfrm>
              <a:off x="33634" y="4050153"/>
              <a:ext cx="538619" cy="369332"/>
            </a:xfrm>
            <a:prstGeom prst="rect">
              <a:avLst/>
            </a:prstGeom>
            <a:noFill/>
          </p:spPr>
          <p:txBody>
            <a:bodyPr wrap="square" rtlCol="0">
              <a:spAutoFit/>
            </a:bodyPr>
            <a:lstStyle/>
            <a:p>
              <a:r>
                <a:rPr lang="pt-PT"/>
                <a:t>D =</a:t>
              </a:r>
            </a:p>
          </p:txBody>
        </p:sp>
      </p:grpSp>
      <mc:AlternateContent xmlns:mc="http://schemas.openxmlformats.org/markup-compatibility/2006">
        <mc:Choice xmlns:a14="http://schemas.microsoft.com/office/drawing/2010/main" Requires="a14">
          <p:sp>
            <p:nvSpPr>
              <p:cNvPr id="7" name="Retângulo 6">
                <a:extLst>
                  <a:ext uri="{FF2B5EF4-FFF2-40B4-BE49-F238E27FC236}">
                    <a16:creationId xmlns:a16="http://schemas.microsoft.com/office/drawing/2014/main" id="{137088D8-EBCB-45B8-B893-D15E3FBB46FC}"/>
                  </a:ext>
                </a:extLst>
              </p:cNvPr>
              <p:cNvSpPr/>
              <p:nvPr/>
            </p:nvSpPr>
            <p:spPr>
              <a:xfrm>
                <a:off x="2101241" y="5857503"/>
                <a:ext cx="49415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PT" i="1">
                          <a:latin typeface="Cambria Math" panose="02040503050406030204" pitchFamily="18" charset="0"/>
                        </a:rPr>
                        <m:t>𝑞</m:t>
                      </m:r>
                      <m:r>
                        <a:rPr lang="pt-PT" i="0">
                          <a:latin typeface="Cambria Math" panose="02040503050406030204" pitchFamily="18" charset="0"/>
                        </a:rPr>
                        <m:t>=</m:t>
                      </m:r>
                      <m:sSup>
                        <m:sSupPr>
                          <m:ctrlPr>
                            <a:rPr lang="pt-PT" i="1">
                              <a:latin typeface="Cambria Math" panose="02040503050406030204" pitchFamily="18" charset="0"/>
                            </a:rPr>
                          </m:ctrlPr>
                        </m:sSupPr>
                        <m:e>
                          <m:d>
                            <m:dPr>
                              <m:begChr m:val="["/>
                              <m:endChr m:val="]"/>
                              <m:ctrlPr>
                                <a:rPr lang="pt-PT" i="1">
                                  <a:latin typeface="Cambria Math" panose="02040503050406030204" pitchFamily="18" charset="0"/>
                                </a:rPr>
                              </m:ctrlPr>
                            </m:dPr>
                            <m:e>
                              <m:r>
                                <a:rPr lang="pt-PT" i="0">
                                  <a:latin typeface="Cambria Math" panose="02040503050406030204" pitchFamily="18" charset="0"/>
                                </a:rPr>
                                <m:t>0 0 0 0 1 1 1 1 1 0 0 0 0 0 0 0 0 0 0 0 0 0 0</m:t>
                              </m:r>
                            </m:e>
                          </m:d>
                        </m:e>
                        <m:sup>
                          <m:r>
                            <a:rPr lang="pt-PT" i="1">
                              <a:latin typeface="Cambria Math" panose="02040503050406030204" pitchFamily="18" charset="0"/>
                            </a:rPr>
                            <m:t>𝑇</m:t>
                          </m:r>
                        </m:sup>
                      </m:sSup>
                    </m:oMath>
                  </m:oMathPara>
                </a14:m>
                <a:endParaRPr lang="pt-PT"/>
              </a:p>
            </p:txBody>
          </p:sp>
        </mc:Choice>
        <mc:Fallback>
          <p:sp>
            <p:nvSpPr>
              <p:cNvPr id="7" name="Retângulo 6">
                <a:extLst>
                  <a:ext uri="{FF2B5EF4-FFF2-40B4-BE49-F238E27FC236}">
                    <a16:creationId xmlns:a16="http://schemas.microsoft.com/office/drawing/2014/main" id="{137088D8-EBCB-45B8-B893-D15E3FBB46FC}"/>
                  </a:ext>
                </a:extLst>
              </p:cNvPr>
              <p:cNvSpPr>
                <a:spLocks noRot="1" noChangeAspect="1" noMove="1" noResize="1" noEditPoints="1" noAdjustHandles="1" noChangeArrowheads="1" noChangeShapeType="1" noTextEdit="1"/>
              </p:cNvSpPr>
              <p:nvPr/>
            </p:nvSpPr>
            <p:spPr>
              <a:xfrm>
                <a:off x="2101241" y="5857503"/>
                <a:ext cx="4941517"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0CDEA611-5321-40EF-A6BF-8D778253D867}"/>
                  </a:ext>
                </a:extLst>
              </p:cNvPr>
              <p:cNvSpPr txBox="1"/>
              <p:nvPr/>
            </p:nvSpPr>
            <p:spPr>
              <a:xfrm>
                <a:off x="4054941" y="2332937"/>
                <a:ext cx="77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𝐷𝑞</m:t>
                      </m:r>
                      <m:r>
                        <a:rPr lang="pt-PT" i="0">
                          <a:latin typeface="Cambria Math" panose="02040503050406030204" pitchFamily="18" charset="0"/>
                        </a:rPr>
                        <m:t>=0</m:t>
                      </m:r>
                    </m:oMath>
                  </m:oMathPara>
                </a14:m>
                <a:endParaRPr lang="pt-PT"/>
              </a:p>
            </p:txBody>
          </p:sp>
        </mc:Choice>
        <mc:Fallback>
          <p:sp>
            <p:nvSpPr>
              <p:cNvPr id="9" name="CaixaDeTexto 8">
                <a:extLst>
                  <a:ext uri="{FF2B5EF4-FFF2-40B4-BE49-F238E27FC236}">
                    <a16:creationId xmlns:a16="http://schemas.microsoft.com/office/drawing/2014/main" id="{0CDEA611-5321-40EF-A6BF-8D778253D867}"/>
                  </a:ext>
                </a:extLst>
              </p:cNvPr>
              <p:cNvSpPr txBox="1">
                <a:spLocks noRot="1" noChangeAspect="1" noMove="1" noResize="1" noEditPoints="1" noAdjustHandles="1" noChangeArrowheads="1" noChangeShapeType="1" noTextEdit="1"/>
              </p:cNvSpPr>
              <p:nvPr/>
            </p:nvSpPr>
            <p:spPr>
              <a:xfrm>
                <a:off x="4054941" y="2332937"/>
                <a:ext cx="774827" cy="276999"/>
              </a:xfrm>
              <a:prstGeom prst="rect">
                <a:avLst/>
              </a:prstGeom>
              <a:blipFill>
                <a:blip r:embed="rId5"/>
                <a:stretch>
                  <a:fillRect l="-9449" r="-7087" b="-33333"/>
                </a:stretch>
              </a:blipFill>
            </p:spPr>
            <p:txBody>
              <a:bodyPr/>
              <a:lstStyle/>
              <a:p>
                <a:r>
                  <a:rPr lang="en-US">
                    <a:noFill/>
                  </a:rPr>
                  <a:t> </a:t>
                </a:r>
              </a:p>
            </p:txBody>
          </p:sp>
        </mc:Fallback>
      </mc:AlternateContent>
      <p:sp>
        <p:nvSpPr>
          <p:cNvPr id="15" name="TextBox 1">
            <a:extLst>
              <a:ext uri="{FF2B5EF4-FFF2-40B4-BE49-F238E27FC236}">
                <a16:creationId xmlns:a16="http://schemas.microsoft.com/office/drawing/2014/main" id="{7283E39C-245C-45F6-9539-222842B6E08A}"/>
              </a:ext>
            </a:extLst>
          </p:cNvPr>
          <p:cNvSpPr txBox="1"/>
          <p:nvPr/>
        </p:nvSpPr>
        <p:spPr>
          <a:xfrm>
            <a:off x="549173" y="2615928"/>
            <a:ext cx="8045654" cy="369332"/>
          </a:xfrm>
          <a:prstGeom prst="rect">
            <a:avLst/>
          </a:prstGeom>
          <a:noFill/>
        </p:spPr>
        <p:txBody>
          <a:bodyPr wrap="square" rtlCol="0">
            <a:spAutoFit/>
          </a:bodyPr>
          <a:lstStyle/>
          <a:p>
            <a:r>
              <a:rPr lang="en-US"/>
              <a:t>where:</a:t>
            </a:r>
          </a:p>
        </p:txBody>
      </p:sp>
      <p:sp>
        <p:nvSpPr>
          <p:cNvPr id="16" name="TextBox 1">
            <a:extLst>
              <a:ext uri="{FF2B5EF4-FFF2-40B4-BE49-F238E27FC236}">
                <a16:creationId xmlns:a16="http://schemas.microsoft.com/office/drawing/2014/main" id="{4FB0B3FA-0B78-445A-AA17-254C11C1117B}"/>
              </a:ext>
            </a:extLst>
          </p:cNvPr>
          <p:cNvSpPr txBox="1"/>
          <p:nvPr/>
        </p:nvSpPr>
        <p:spPr>
          <a:xfrm>
            <a:off x="774496" y="5303527"/>
            <a:ext cx="8045654" cy="369332"/>
          </a:xfrm>
          <a:prstGeom prst="rect">
            <a:avLst/>
          </a:prstGeom>
          <a:noFill/>
        </p:spPr>
        <p:txBody>
          <a:bodyPr wrap="square" rtlCol="0" anchor="t">
            <a:spAutoFit/>
          </a:bodyPr>
          <a:lstStyle/>
          <a:p>
            <a:r>
              <a:rPr lang="en-US"/>
              <a:t>Using </a:t>
            </a:r>
            <a:r>
              <a:rPr lang="en-US" i="1"/>
              <a:t>MATLAB, </a:t>
            </a:r>
            <a:r>
              <a:rPr lang="en-US"/>
              <a:t>15 solutions were found and </a:t>
            </a:r>
            <a:r>
              <a:rPr lang="en-US" b="1"/>
              <a:t>one</a:t>
            </a:r>
            <a:r>
              <a:rPr lang="en-US"/>
              <a:t> example is:</a:t>
            </a:r>
          </a:p>
        </p:txBody>
      </p:sp>
    </p:spTree>
    <p:extLst>
      <p:ext uri="{BB962C8B-B14F-4D97-AF65-F5344CB8AC3E}">
        <p14:creationId xmlns:p14="http://schemas.microsoft.com/office/powerpoint/2010/main" val="7256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wamc.org/sites/wamc/files/styles/x_large/public/201611/anyquestionslogo-finalred.png">
            <a:extLst>
              <a:ext uri="{FF2B5EF4-FFF2-40B4-BE49-F238E27FC236}">
                <a16:creationId xmlns:a16="http://schemas.microsoft.com/office/drawing/2014/main" id="{ECA5E092-9089-47D2-BA16-44540F739C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3000" r="97429">
                        <a14:foregroundMark x1="30357" y1="43500" x2="30357" y2="43500"/>
                        <a14:foregroundMark x1="41643" y1="45214" x2="41643" y2="45214"/>
                        <a14:foregroundMark x1="58000" y1="43500" x2="58000" y2="43500"/>
                        <a14:foregroundMark x1="78214" y1="56071" x2="78214" y2="56071"/>
                        <a14:foregroundMark x1="82571" y1="64429" x2="82571" y2="64429"/>
                        <a14:foregroundMark x1="81643" y1="71929" x2="81643" y2="71929"/>
                        <a14:foregroundMark x1="68143" y1="60357" x2="68143" y2="60357"/>
                        <a14:foregroundMark x1="62429" y1="60143" x2="62429" y2="60143"/>
                        <a14:foregroundMark x1="53429" y1="61571" x2="53429" y2="61571"/>
                        <a14:foregroundMark x1="44143" y1="58571" x2="44143" y2="58571"/>
                        <a14:foregroundMark x1="38357" y1="57929" x2="38357" y2="57929"/>
                        <a14:foregroundMark x1="30929" y1="59071" x2="30929" y2="59071"/>
                        <a14:foregroundMark x1="25143" y1="60143" x2="25143" y2="60143"/>
                        <a14:foregroundMark x1="18643" y1="60500" x2="18643" y2="60500"/>
                        <a14:foregroundMark x1="10357" y1="62071" x2="10357" y2="62071"/>
                        <a14:foregroundMark x1="11286" y1="68786" x2="11286" y2="68786"/>
                        <a14:foregroundMark x1="3071" y1="57929" x2="3071" y2="57929"/>
                        <a14:foregroundMark x1="65429" y1="34357" x2="65429" y2="34357"/>
                        <a14:foregroundMark x1="71929" y1="28000" x2="71929" y2="28000"/>
                        <a14:foregroundMark x1="80571" y1="26429" x2="80571" y2="26429"/>
                        <a14:foregroundMark x1="89071" y1="28500" x2="89071" y2="28500"/>
                        <a14:foregroundMark x1="94714" y1="34929" x2="94714" y2="34929"/>
                        <a14:foregroundMark x1="97429" y1="43143" x2="97429" y2="43143"/>
                        <a14:foregroundMark x1="95214" y1="51643" x2="95214" y2="51643"/>
                        <a14:backgroundMark x1="23857" y1="13714" x2="23857" y2="13714"/>
                        <a14:backgroundMark x1="13000" y1="15429" x2="45286" y2="9214"/>
                        <a14:backgroundMark x1="45286" y1="9214" x2="52214" y2="9500"/>
                        <a14:backgroundMark x1="52214" y1="9500" x2="52357" y2="9571"/>
                        <a14:backgroundMark x1="30143" y1="48071" x2="30143" y2="48071"/>
                      </a14:backgroundRemoval>
                    </a14:imgEffect>
                  </a14:imgLayer>
                </a14:imgProps>
              </a:ext>
              <a:ext uri="{28A0092B-C50C-407E-A947-70E740481C1C}">
                <a14:useLocalDpi xmlns:a14="http://schemas.microsoft.com/office/drawing/2010/main" val="0"/>
              </a:ext>
            </a:extLst>
          </a:blip>
          <a:srcRect t="23459" r="171" b="25352"/>
          <a:stretch/>
        </p:blipFill>
        <p:spPr bwMode="auto">
          <a:xfrm>
            <a:off x="3001271" y="992739"/>
            <a:ext cx="3211050" cy="1649693"/>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CDAC36C0-1273-4FA7-95B1-C8832F78294C}"/>
              </a:ext>
            </a:extLst>
          </p:cNvPr>
          <p:cNvSpPr/>
          <p:nvPr/>
        </p:nvSpPr>
        <p:spPr>
          <a:xfrm>
            <a:off x="0" y="665797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3" name="Marcador de Posição do Número do Diapositivo 2">
            <a:extLst>
              <a:ext uri="{FF2B5EF4-FFF2-40B4-BE49-F238E27FC236}">
                <a16:creationId xmlns:a16="http://schemas.microsoft.com/office/drawing/2014/main" id="{1084BB69-B643-4D13-839D-258F3F6D32EA}"/>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15</a:t>
            </a:fld>
            <a:endParaRPr lang="pt-PT" b="1">
              <a:solidFill>
                <a:schemeClr val="bg1"/>
              </a:solidFill>
            </a:endParaRPr>
          </a:p>
        </p:txBody>
      </p:sp>
      <p:sp>
        <p:nvSpPr>
          <p:cNvPr id="14" name="Retângulo 13">
            <a:extLst>
              <a:ext uri="{FF2B5EF4-FFF2-40B4-BE49-F238E27FC236}">
                <a16:creationId xmlns:a16="http://schemas.microsoft.com/office/drawing/2014/main" id="{54012B6A-16CD-4E72-9BF5-AA8028ECA7DC}"/>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5" name="Retângulo 14">
            <a:extLst>
              <a:ext uri="{FF2B5EF4-FFF2-40B4-BE49-F238E27FC236}">
                <a16:creationId xmlns:a16="http://schemas.microsoft.com/office/drawing/2014/main" id="{252B5767-DABA-4116-A337-B578D4CE8C96}"/>
              </a:ext>
            </a:extLst>
          </p:cNvPr>
          <p:cNvSpPr/>
          <p:nvPr/>
        </p:nvSpPr>
        <p:spPr>
          <a:xfrm>
            <a:off x="0" y="952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CaixaDeTexto 15">
            <a:extLst>
              <a:ext uri="{FF2B5EF4-FFF2-40B4-BE49-F238E27FC236}">
                <a16:creationId xmlns:a16="http://schemas.microsoft.com/office/drawing/2014/main" id="{ED0DADC8-06F6-41D3-A686-98CB9495C575}"/>
              </a:ext>
            </a:extLst>
          </p:cNvPr>
          <p:cNvSpPr txBox="1"/>
          <p:nvPr/>
        </p:nvSpPr>
        <p:spPr>
          <a:xfrm>
            <a:off x="239703" y="225606"/>
            <a:ext cx="3378200" cy="461665"/>
          </a:xfrm>
          <a:prstGeom prst="rect">
            <a:avLst/>
          </a:prstGeom>
          <a:noFill/>
        </p:spPr>
        <p:txBody>
          <a:bodyPr wrap="square" rtlCol="0">
            <a:spAutoFit/>
          </a:bodyPr>
          <a:lstStyle/>
          <a:p>
            <a:r>
              <a:rPr lang="pt-PT" sz="2400" b="1">
                <a:solidFill>
                  <a:schemeClr val="bg1"/>
                </a:solidFill>
              </a:rPr>
              <a:t>QUESTIONS?</a:t>
            </a:r>
          </a:p>
        </p:txBody>
      </p:sp>
      <p:pic>
        <p:nvPicPr>
          <p:cNvPr id="2" name="Picture 2" descr="Uma imagem com guarda-chuva, acessório, chuva, pessoa&#10;&#10;Descrição gerada com confiança muito alta">
            <a:extLst>
              <a:ext uri="{FF2B5EF4-FFF2-40B4-BE49-F238E27FC236}">
                <a16:creationId xmlns:a16="http://schemas.microsoft.com/office/drawing/2014/main" id="{0EDCCCFF-53CC-4286-8012-0D0457CA7671}"/>
              </a:ext>
            </a:extLst>
          </p:cNvPr>
          <p:cNvPicPr>
            <a:picLocks noChangeAspect="1"/>
          </p:cNvPicPr>
          <p:nvPr/>
        </p:nvPicPr>
        <p:blipFill>
          <a:blip r:embed="rId5"/>
          <a:stretch>
            <a:fillRect/>
          </a:stretch>
        </p:blipFill>
        <p:spPr>
          <a:xfrm>
            <a:off x="2186609" y="2678596"/>
            <a:ext cx="4830417" cy="3617843"/>
          </a:xfrm>
          <a:prstGeom prst="rect">
            <a:avLst/>
          </a:prstGeom>
        </p:spPr>
      </p:pic>
    </p:spTree>
    <p:extLst>
      <p:ext uri="{BB962C8B-B14F-4D97-AF65-F5344CB8AC3E}">
        <p14:creationId xmlns:p14="http://schemas.microsoft.com/office/powerpoint/2010/main" val="84697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680553"/>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4" name="Retângulo 3"/>
          <p:cNvSpPr/>
          <p:nvPr/>
        </p:nvSpPr>
        <p:spPr>
          <a:xfrm>
            <a:off x="0" y="-1764"/>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9" name="CaixaDeTexto 8"/>
          <p:cNvSpPr txBox="1"/>
          <p:nvPr/>
        </p:nvSpPr>
        <p:spPr>
          <a:xfrm>
            <a:off x="239703" y="225606"/>
            <a:ext cx="3378200"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Company</a:t>
            </a:r>
            <a:endParaRPr lang="pt-PT" sz="3600" b="1">
              <a:solidFill>
                <a:schemeClr val="bg1"/>
              </a:solidFill>
            </a:endParaRPr>
          </a:p>
        </p:txBody>
      </p:sp>
      <p:sp>
        <p:nvSpPr>
          <p:cNvPr id="3" name="Marcador de Posição do Número do Diapositivo 2">
            <a:extLst>
              <a:ext uri="{FF2B5EF4-FFF2-40B4-BE49-F238E27FC236}">
                <a16:creationId xmlns:a16="http://schemas.microsoft.com/office/drawing/2014/main" id="{0C0636B4-EC96-4029-B5E1-6EFAD773E6DF}"/>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2</a:t>
            </a:fld>
            <a:endParaRPr lang="pt-PT" b="1">
              <a:solidFill>
                <a:schemeClr val="bg1"/>
              </a:solidFill>
            </a:endParaRPr>
          </a:p>
        </p:txBody>
      </p:sp>
      <p:sp>
        <p:nvSpPr>
          <p:cNvPr id="7" name="CaixaDeTexto 6">
            <a:extLst>
              <a:ext uri="{FF2B5EF4-FFF2-40B4-BE49-F238E27FC236}">
                <a16:creationId xmlns:a16="http://schemas.microsoft.com/office/drawing/2014/main" id="{35D65BD5-E0F4-475D-AEEB-95B5240C51DE}"/>
              </a:ext>
            </a:extLst>
          </p:cNvPr>
          <p:cNvSpPr txBox="1"/>
          <p:nvPr/>
        </p:nvSpPr>
        <p:spPr>
          <a:xfrm>
            <a:off x="239702" y="1093502"/>
            <a:ext cx="8580448" cy="3265638"/>
          </a:xfrm>
          <a:prstGeom prst="rect">
            <a:avLst/>
          </a:prstGeom>
          <a:noFill/>
        </p:spPr>
        <p:txBody>
          <a:bodyPr wrap="square" rtlCol="0">
            <a:spAutoFit/>
          </a:bodyPr>
          <a:lstStyle/>
          <a:p>
            <a:pPr marL="214313" indent="-214313" algn="just" fontAlgn="base">
              <a:lnSpc>
                <a:spcPct val="150000"/>
              </a:lnSpc>
              <a:spcAft>
                <a:spcPts val="600"/>
              </a:spcAft>
              <a:buFont typeface="Arial" panose="020B0604020202020204" pitchFamily="34" charset="0"/>
              <a:buChar char="•"/>
            </a:pPr>
            <a:r>
              <a:rPr lang="pt-PT" err="1"/>
              <a:t>Located</a:t>
            </a:r>
            <a:r>
              <a:rPr lang="pt-PT"/>
              <a:t> in </a:t>
            </a:r>
            <a:r>
              <a:rPr lang="pt-PT" err="1"/>
              <a:t>Murtede’s</a:t>
            </a:r>
            <a:r>
              <a:rPr lang="pt-PT"/>
              <a:t> Industrial </a:t>
            </a:r>
            <a:r>
              <a:rPr lang="pt-PT" err="1"/>
              <a:t>Park</a:t>
            </a:r>
            <a:r>
              <a:rPr lang="pt-PT"/>
              <a:t> (30 km </a:t>
            </a:r>
            <a:r>
              <a:rPr lang="pt-PT" err="1"/>
              <a:t>from</a:t>
            </a:r>
            <a:r>
              <a:rPr lang="pt-PT"/>
              <a:t> Coimbra, 40 km </a:t>
            </a:r>
            <a:r>
              <a:rPr lang="pt-PT" err="1"/>
              <a:t>from</a:t>
            </a:r>
            <a:r>
              <a:rPr lang="pt-PT"/>
              <a:t> Aveiro)</a:t>
            </a:r>
          </a:p>
          <a:p>
            <a:pPr marL="214313" indent="-214313" algn="just" fontAlgn="base">
              <a:lnSpc>
                <a:spcPct val="150000"/>
              </a:lnSpc>
              <a:spcAft>
                <a:spcPts val="600"/>
              </a:spcAft>
              <a:buFont typeface="Arial" panose="020B0604020202020204" pitchFamily="34" charset="0"/>
              <a:buChar char="•"/>
            </a:pPr>
            <a:r>
              <a:rPr lang="pt-PT" err="1"/>
              <a:t>Founded</a:t>
            </a:r>
            <a:r>
              <a:rPr lang="pt-PT"/>
              <a:t> in 1990, as </a:t>
            </a:r>
            <a:r>
              <a:rPr lang="pt-PT" err="1"/>
              <a:t>Cofapeuropa</a:t>
            </a:r>
            <a:r>
              <a:rPr lang="pt-PT"/>
              <a:t>, S.A (</a:t>
            </a:r>
            <a:r>
              <a:rPr lang="pt-PT" err="1"/>
              <a:t>part</a:t>
            </a:r>
            <a:r>
              <a:rPr lang="pt-PT"/>
              <a:t> </a:t>
            </a:r>
            <a:r>
              <a:rPr lang="pt-PT" err="1"/>
              <a:t>of</a:t>
            </a:r>
            <a:r>
              <a:rPr lang="pt-PT"/>
              <a:t> </a:t>
            </a:r>
            <a:r>
              <a:rPr lang="pt-PT" err="1"/>
              <a:t>the</a:t>
            </a:r>
            <a:r>
              <a:rPr lang="pt-PT"/>
              <a:t> </a:t>
            </a:r>
            <a:r>
              <a:rPr lang="pt-PT" err="1"/>
              <a:t>brazilian</a:t>
            </a:r>
            <a:r>
              <a:rPr lang="pt-PT"/>
              <a:t> industrial </a:t>
            </a:r>
            <a:r>
              <a:rPr lang="pt-PT" err="1"/>
              <a:t>conglomerate</a:t>
            </a:r>
            <a:r>
              <a:rPr lang="pt-PT"/>
              <a:t> COFAP), </a:t>
            </a:r>
            <a:r>
              <a:rPr lang="pt-PT" err="1"/>
              <a:t>started</a:t>
            </a:r>
            <a:r>
              <a:rPr lang="pt-PT"/>
              <a:t> </a:t>
            </a:r>
            <a:r>
              <a:rPr lang="pt-PT" err="1"/>
              <a:t>production</a:t>
            </a:r>
            <a:r>
              <a:rPr lang="pt-PT"/>
              <a:t> in 1993, </a:t>
            </a:r>
            <a:r>
              <a:rPr lang="pt-PT" err="1"/>
              <a:t>producing</a:t>
            </a:r>
            <a:r>
              <a:rPr lang="pt-PT"/>
              <a:t> 1M </a:t>
            </a:r>
            <a:r>
              <a:rPr lang="pt-PT" err="1"/>
              <a:t>parts</a:t>
            </a:r>
            <a:r>
              <a:rPr lang="pt-PT"/>
              <a:t>;</a:t>
            </a:r>
          </a:p>
          <a:p>
            <a:pPr marL="214313" indent="-214313" algn="just" fontAlgn="base">
              <a:lnSpc>
                <a:spcPct val="150000"/>
              </a:lnSpc>
              <a:spcAft>
                <a:spcPts val="600"/>
              </a:spcAft>
              <a:buFont typeface="Arial" panose="020B0604020202020204" pitchFamily="34" charset="0"/>
              <a:buChar char="•"/>
            </a:pPr>
            <a:r>
              <a:rPr lang="pt-PT" err="1"/>
              <a:t>Acquired</a:t>
            </a:r>
            <a:r>
              <a:rPr lang="pt-PT"/>
              <a:t> </a:t>
            </a:r>
            <a:r>
              <a:rPr lang="pt-PT" err="1"/>
              <a:t>by</a:t>
            </a:r>
            <a:r>
              <a:rPr lang="pt-PT"/>
              <a:t> MAHLE in 1997;</a:t>
            </a:r>
          </a:p>
          <a:p>
            <a:pPr marL="214313" indent="-214313" algn="just" fontAlgn="base">
              <a:lnSpc>
                <a:spcPct val="150000"/>
              </a:lnSpc>
              <a:spcAft>
                <a:spcPts val="600"/>
              </a:spcAft>
              <a:buFont typeface="Arial" panose="020B0604020202020204" pitchFamily="34" charset="0"/>
              <a:buChar char="•"/>
            </a:pPr>
            <a:r>
              <a:rPr lang="pt-PT" err="1"/>
              <a:t>The</a:t>
            </a:r>
            <a:r>
              <a:rPr lang="pt-PT"/>
              <a:t> </a:t>
            </a:r>
            <a:r>
              <a:rPr lang="pt-PT" err="1"/>
              <a:t>factory</a:t>
            </a:r>
            <a:r>
              <a:rPr lang="pt-PT"/>
              <a:t> </a:t>
            </a:r>
            <a:r>
              <a:rPr lang="pt-PT" err="1"/>
              <a:t>was</a:t>
            </a:r>
            <a:r>
              <a:rPr lang="pt-PT"/>
              <a:t> </a:t>
            </a:r>
            <a:r>
              <a:rPr lang="pt-PT" err="1"/>
              <a:t>expanded</a:t>
            </a:r>
            <a:r>
              <a:rPr lang="pt-PT"/>
              <a:t> in </a:t>
            </a:r>
            <a:r>
              <a:rPr lang="pt-PT" err="1"/>
              <a:t>the</a:t>
            </a:r>
            <a:r>
              <a:rPr lang="pt-PT"/>
              <a:t> </a:t>
            </a:r>
            <a:r>
              <a:rPr lang="pt-PT" err="1"/>
              <a:t>past</a:t>
            </a:r>
            <a:r>
              <a:rPr lang="pt-PT"/>
              <a:t> </a:t>
            </a:r>
            <a:r>
              <a:rPr lang="pt-PT" err="1"/>
              <a:t>years</a:t>
            </a:r>
            <a:r>
              <a:rPr lang="pt-PT"/>
              <a:t>, </a:t>
            </a:r>
            <a:r>
              <a:rPr lang="pt-PT" err="1"/>
              <a:t>with</a:t>
            </a:r>
            <a:r>
              <a:rPr lang="pt-PT"/>
              <a:t> </a:t>
            </a:r>
            <a:r>
              <a:rPr lang="pt-PT" err="1"/>
              <a:t>new</a:t>
            </a:r>
            <a:r>
              <a:rPr lang="pt-PT"/>
              <a:t> </a:t>
            </a:r>
            <a:r>
              <a:rPr lang="pt-PT" err="1"/>
              <a:t>manufacturing</a:t>
            </a:r>
            <a:r>
              <a:rPr lang="pt-PT"/>
              <a:t> </a:t>
            </a:r>
            <a:r>
              <a:rPr lang="pt-PT" err="1"/>
              <a:t>lines</a:t>
            </a:r>
            <a:r>
              <a:rPr lang="pt-PT"/>
              <a:t> </a:t>
            </a:r>
            <a:r>
              <a:rPr lang="pt-PT" err="1"/>
              <a:t>and</a:t>
            </a:r>
            <a:r>
              <a:rPr lang="pt-PT"/>
              <a:t> </a:t>
            </a:r>
            <a:r>
              <a:rPr lang="pt-PT" err="1"/>
              <a:t>machinery</a:t>
            </a:r>
            <a:r>
              <a:rPr lang="pt-PT"/>
              <a:t>;</a:t>
            </a:r>
          </a:p>
          <a:p>
            <a:pPr marL="214313" indent="-214313" algn="just" fontAlgn="base">
              <a:lnSpc>
                <a:spcPct val="150000"/>
              </a:lnSpc>
              <a:spcAft>
                <a:spcPts val="600"/>
              </a:spcAft>
              <a:buFont typeface="Arial" panose="020B0604020202020204" pitchFamily="34" charset="0"/>
              <a:buChar char="•"/>
            </a:pPr>
            <a:r>
              <a:rPr lang="pt-PT" err="1"/>
              <a:t>Currently</a:t>
            </a:r>
            <a:r>
              <a:rPr lang="pt-PT"/>
              <a:t> </a:t>
            </a:r>
            <a:r>
              <a:rPr lang="pt-PT" err="1"/>
              <a:t>produces</a:t>
            </a:r>
            <a:r>
              <a:rPr lang="pt-PT"/>
              <a:t> 40M </a:t>
            </a:r>
            <a:r>
              <a:rPr lang="pt-PT" err="1"/>
              <a:t>piston</a:t>
            </a:r>
            <a:r>
              <a:rPr lang="pt-PT"/>
              <a:t> rings per </a:t>
            </a:r>
            <a:r>
              <a:rPr lang="pt-PT" err="1"/>
              <a:t>year</a:t>
            </a:r>
            <a:r>
              <a:rPr lang="pt-PT"/>
              <a:t>, </a:t>
            </a:r>
            <a:r>
              <a:rPr lang="pt-PT" err="1"/>
              <a:t>the</a:t>
            </a:r>
            <a:r>
              <a:rPr lang="pt-PT"/>
              <a:t> </a:t>
            </a:r>
            <a:r>
              <a:rPr lang="pt-PT" err="1"/>
              <a:t>vast</a:t>
            </a:r>
            <a:r>
              <a:rPr lang="pt-PT"/>
              <a:t> </a:t>
            </a:r>
            <a:r>
              <a:rPr lang="pt-PT" err="1"/>
              <a:t>majority</a:t>
            </a:r>
            <a:r>
              <a:rPr lang="pt-PT"/>
              <a:t> to </a:t>
            </a:r>
            <a:r>
              <a:rPr lang="pt-PT" err="1"/>
              <a:t>exportation</a:t>
            </a:r>
            <a:r>
              <a:rPr lang="pt-PT"/>
              <a:t>.</a:t>
            </a:r>
          </a:p>
        </p:txBody>
      </p:sp>
      <p:sp>
        <p:nvSpPr>
          <p:cNvPr id="8" name="Retângulo 7">
            <a:extLst>
              <a:ext uri="{FF2B5EF4-FFF2-40B4-BE49-F238E27FC236}">
                <a16:creationId xmlns:a16="http://schemas.microsoft.com/office/drawing/2014/main" id="{13B82B78-8E8B-4D36-B092-AF900A09B439}"/>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pic>
        <p:nvPicPr>
          <p:cNvPr id="2052" name="Picture 4" descr="mahle-20in-20potugal_keyvisual.jpg (797Ã187)">
            <a:extLst>
              <a:ext uri="{FF2B5EF4-FFF2-40B4-BE49-F238E27FC236}">
                <a16:creationId xmlns:a16="http://schemas.microsoft.com/office/drawing/2014/main" id="{4469CD95-4681-4542-9FE9-567E2BDC1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88" y="4435993"/>
            <a:ext cx="8841059" cy="207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aixaDeTexto 19">
            <a:extLst>
              <a:ext uri="{FF2B5EF4-FFF2-40B4-BE49-F238E27FC236}">
                <a16:creationId xmlns:a16="http://schemas.microsoft.com/office/drawing/2014/main" id="{D3A0909F-C0D1-4425-BF96-E1224DA5810B}"/>
              </a:ext>
            </a:extLst>
          </p:cNvPr>
          <p:cNvSpPr txBox="1"/>
          <p:nvPr/>
        </p:nvSpPr>
        <p:spPr>
          <a:xfrm>
            <a:off x="239702" y="1112358"/>
            <a:ext cx="6161098" cy="2339102"/>
          </a:xfrm>
          <a:prstGeom prst="rect">
            <a:avLst/>
          </a:prstGeom>
          <a:noFill/>
        </p:spPr>
        <p:txBody>
          <a:bodyPr wrap="square" rtlCol="0">
            <a:spAutoFit/>
          </a:bodyPr>
          <a:lstStyle/>
          <a:p>
            <a:pPr>
              <a:spcAft>
                <a:spcPts val="600"/>
              </a:spcAft>
            </a:pPr>
            <a:r>
              <a:rPr lang="pt-PT" err="1"/>
              <a:t>The</a:t>
            </a:r>
            <a:r>
              <a:rPr lang="pt-PT"/>
              <a:t> </a:t>
            </a:r>
            <a:r>
              <a:rPr lang="pt-PT" err="1"/>
              <a:t>factory</a:t>
            </a:r>
            <a:r>
              <a:rPr lang="pt-PT"/>
              <a:t> </a:t>
            </a:r>
            <a:r>
              <a:rPr lang="pt-PT" err="1"/>
              <a:t>produces</a:t>
            </a:r>
            <a:r>
              <a:rPr lang="pt-PT"/>
              <a:t> </a:t>
            </a:r>
            <a:r>
              <a:rPr lang="pt-PT" err="1"/>
              <a:t>piston</a:t>
            </a:r>
            <a:r>
              <a:rPr lang="pt-PT"/>
              <a:t> rings:</a:t>
            </a:r>
          </a:p>
          <a:p>
            <a:pPr marL="285750" indent="-285750">
              <a:spcAft>
                <a:spcPts val="600"/>
              </a:spcAft>
              <a:buFont typeface="Arial" panose="020B0604020202020204" pitchFamily="34" charset="0"/>
              <a:buChar char="•"/>
            </a:pPr>
            <a:r>
              <a:rPr lang="en-US"/>
              <a:t>Used in combustion engines to seal the combustion chamber, help transferring the heat to the cylinder walls and ensure correct lubrication of the piston;</a:t>
            </a:r>
          </a:p>
          <a:p>
            <a:pPr marL="214313" indent="-214313">
              <a:spcAft>
                <a:spcPts val="600"/>
              </a:spcAft>
              <a:buFont typeface="Arial" panose="020B0604020202020204" pitchFamily="34" charset="0"/>
              <a:buChar char="•"/>
            </a:pPr>
            <a:r>
              <a:rPr lang="pt-PT"/>
              <a:t>Both for </a:t>
            </a:r>
            <a:r>
              <a:rPr lang="pt-PT" err="1"/>
              <a:t>petrol</a:t>
            </a:r>
            <a:r>
              <a:rPr lang="pt-PT"/>
              <a:t> </a:t>
            </a:r>
            <a:r>
              <a:rPr lang="pt-PT" err="1"/>
              <a:t>and</a:t>
            </a:r>
            <a:r>
              <a:rPr lang="pt-PT"/>
              <a:t> diesel, light </a:t>
            </a:r>
            <a:r>
              <a:rPr lang="pt-PT" err="1"/>
              <a:t>and</a:t>
            </a:r>
            <a:r>
              <a:rPr lang="pt-PT"/>
              <a:t> </a:t>
            </a:r>
            <a:r>
              <a:rPr lang="pt-PT" err="1"/>
              <a:t>heavy</a:t>
            </a:r>
            <a:r>
              <a:rPr lang="pt-PT"/>
              <a:t> </a:t>
            </a:r>
            <a:r>
              <a:rPr lang="pt-PT" err="1"/>
              <a:t>duty</a:t>
            </a:r>
            <a:r>
              <a:rPr lang="pt-PT"/>
              <a:t> </a:t>
            </a:r>
            <a:r>
              <a:rPr lang="pt-PT" err="1"/>
              <a:t>vehicles</a:t>
            </a:r>
            <a:r>
              <a:rPr lang="pt-PT"/>
              <a:t>;</a:t>
            </a:r>
          </a:p>
          <a:p>
            <a:pPr marL="214313" indent="-214313">
              <a:spcAft>
                <a:spcPts val="600"/>
              </a:spcAft>
              <a:buFont typeface="Arial" panose="020B0604020202020204" pitchFamily="34" charset="0"/>
              <a:buChar char="•"/>
            </a:pPr>
            <a:r>
              <a:rPr lang="en-US"/>
              <a:t>With 60 to 150 mm nominal diameter;</a:t>
            </a:r>
          </a:p>
          <a:p>
            <a:pPr marL="214313" indent="-214313">
              <a:spcAft>
                <a:spcPts val="600"/>
              </a:spcAft>
              <a:buFont typeface="Arial" panose="020B0604020202020204" pitchFamily="34" charset="0"/>
              <a:buChar char="•"/>
            </a:pPr>
            <a:r>
              <a:rPr lang="en-US"/>
              <a:t>Mainly for OEM’s, but also for aftermarket.</a:t>
            </a:r>
          </a:p>
        </p:txBody>
      </p:sp>
      <p:pic>
        <p:nvPicPr>
          <p:cNvPr id="2" name="Imagem 1">
            <a:extLst>
              <a:ext uri="{FF2B5EF4-FFF2-40B4-BE49-F238E27FC236}">
                <a16:creationId xmlns:a16="http://schemas.microsoft.com/office/drawing/2014/main" id="{A0DD2A6F-BB21-49D3-80D7-048FA8705C58}"/>
              </a:ext>
            </a:extLst>
          </p:cNvPr>
          <p:cNvPicPr>
            <a:picLocks noChangeAspect="1"/>
          </p:cNvPicPr>
          <p:nvPr/>
        </p:nvPicPr>
        <p:blipFill>
          <a:blip r:embed="rId3"/>
          <a:stretch>
            <a:fillRect/>
          </a:stretch>
        </p:blipFill>
        <p:spPr>
          <a:xfrm>
            <a:off x="6400800" y="3797462"/>
            <a:ext cx="2647664" cy="2665314"/>
          </a:xfrm>
          <a:prstGeom prst="rect">
            <a:avLst/>
          </a:prstGeom>
        </p:spPr>
      </p:pic>
      <p:pic>
        <p:nvPicPr>
          <p:cNvPr id="1026" name="Picture 2" descr="https://www.jobs.mahle.com/media/portugal/internet/mahle_in_portugal/products_for_racing/anis-2-1.jpg">
            <a:extLst>
              <a:ext uri="{FF2B5EF4-FFF2-40B4-BE49-F238E27FC236}">
                <a16:creationId xmlns:a16="http://schemas.microsoft.com/office/drawing/2014/main" id="{D56602A8-CFDD-49B2-929C-093BBAB87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40" y="4180739"/>
            <a:ext cx="3153365" cy="2097488"/>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350A69F9-6E88-4CDB-84AB-F8DC699B7D4B}"/>
              </a:ext>
            </a:extLst>
          </p:cNvPr>
          <p:cNvSpPr/>
          <p:nvPr/>
        </p:nvSpPr>
        <p:spPr>
          <a:xfrm>
            <a:off x="0" y="6669264"/>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3" name="Marcador de Posição do Número do Diapositivo 2">
            <a:extLst>
              <a:ext uri="{FF2B5EF4-FFF2-40B4-BE49-F238E27FC236}">
                <a16:creationId xmlns:a16="http://schemas.microsoft.com/office/drawing/2014/main" id="{A3D22BAE-2597-4B93-8007-2BB3A3729CD8}"/>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3</a:t>
            </a:fld>
            <a:endParaRPr lang="pt-PT" b="1">
              <a:solidFill>
                <a:schemeClr val="bg1"/>
              </a:solidFill>
            </a:endParaRPr>
          </a:p>
        </p:txBody>
      </p:sp>
      <p:sp>
        <p:nvSpPr>
          <p:cNvPr id="14" name="Retângulo 13">
            <a:extLst>
              <a:ext uri="{FF2B5EF4-FFF2-40B4-BE49-F238E27FC236}">
                <a16:creationId xmlns:a16="http://schemas.microsoft.com/office/drawing/2014/main" id="{8CF91AA3-01FE-493A-93F8-0E9C80549C2B}"/>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6" name="Retângulo 15">
            <a:extLst>
              <a:ext uri="{FF2B5EF4-FFF2-40B4-BE49-F238E27FC236}">
                <a16:creationId xmlns:a16="http://schemas.microsoft.com/office/drawing/2014/main" id="{C4AFE645-B6E1-46B3-AF50-4FC0F3949B0D}"/>
              </a:ext>
            </a:extLst>
          </p:cNvPr>
          <p:cNvSpPr/>
          <p:nvPr/>
        </p:nvSpPr>
        <p:spPr>
          <a:xfrm>
            <a:off x="0" y="-1764"/>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CaixaDeTexto 16">
            <a:extLst>
              <a:ext uri="{FF2B5EF4-FFF2-40B4-BE49-F238E27FC236}">
                <a16:creationId xmlns:a16="http://schemas.microsoft.com/office/drawing/2014/main" id="{55A8752D-11AA-4D8F-B302-26570D4FB5C4}"/>
              </a:ext>
            </a:extLst>
          </p:cNvPr>
          <p:cNvSpPr txBox="1"/>
          <p:nvPr/>
        </p:nvSpPr>
        <p:spPr>
          <a:xfrm>
            <a:off x="239703" y="225606"/>
            <a:ext cx="3378200"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Products</a:t>
            </a:r>
            <a:endParaRPr lang="pt-PT" sz="3600" b="1">
              <a:solidFill>
                <a:schemeClr val="bg1"/>
              </a:solidFill>
            </a:endParaRPr>
          </a:p>
        </p:txBody>
      </p:sp>
      <p:pic>
        <p:nvPicPr>
          <p:cNvPr id="3" name="Imagem 2" descr="Uma imagem com chicote&#10;&#10;Descrição gerada automaticamente">
            <a:extLst>
              <a:ext uri="{FF2B5EF4-FFF2-40B4-BE49-F238E27FC236}">
                <a16:creationId xmlns:a16="http://schemas.microsoft.com/office/drawing/2014/main" id="{8D2A7623-D2D2-40BF-AFDD-1ACC4F205939}"/>
              </a:ext>
            </a:extLst>
          </p:cNvPr>
          <p:cNvPicPr>
            <a:picLocks noChangeAspect="1"/>
          </p:cNvPicPr>
          <p:nvPr/>
        </p:nvPicPr>
        <p:blipFill rotWithShape="1">
          <a:blip r:embed="rId5"/>
          <a:srcRect l="2814" t="25248" r="2150" b="24539"/>
          <a:stretch/>
        </p:blipFill>
        <p:spPr>
          <a:xfrm>
            <a:off x="6400800" y="1532567"/>
            <a:ext cx="2608647" cy="1378301"/>
          </a:xfrm>
          <a:prstGeom prst="rect">
            <a:avLst/>
          </a:prstGeom>
        </p:spPr>
      </p:pic>
      <p:pic>
        <p:nvPicPr>
          <p:cNvPr id="8" name="Imagem 7" descr="Uma imagem com jogo atlético, desporto&#10;&#10;Descrição gerada automaticamente">
            <a:extLst>
              <a:ext uri="{FF2B5EF4-FFF2-40B4-BE49-F238E27FC236}">
                <a16:creationId xmlns:a16="http://schemas.microsoft.com/office/drawing/2014/main" id="{2171866A-964A-4024-99D8-6C61AA0EF6C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9900" r="90000">
                        <a14:foregroundMark x1="24100" y1="11900" x2="24100" y2="11900"/>
                        <a14:foregroundMark x1="9900" y1="13600" x2="9900" y2="13600"/>
                        <a14:foregroundMark x1="25900" y1="12500" x2="25900" y2="12500"/>
                        <a14:foregroundMark x1="53300" y1="17700" x2="53300" y2="17700"/>
                        <a14:foregroundMark x1="53200" y1="19000" x2="53200" y2="19000"/>
                        <a14:foregroundMark x1="53200" y1="18400" x2="52600" y2="21700"/>
                        <a14:foregroundMark x1="53200" y1="16300" x2="53200" y2="16300"/>
                        <a14:foregroundMark x1="60800" y1="49400" x2="60800" y2="49400"/>
                        <a14:foregroundMark x1="60800" y1="52200" x2="60800" y2="52200"/>
                        <a14:foregroundMark x1="61800" y1="51900" x2="61800" y2="51900"/>
                        <a14:foregroundMark x1="58700" y1="50600" x2="58700" y2="50600"/>
                        <a14:foregroundMark x1="56500" y1="67500" x2="58800" y2="64900"/>
                        <a14:foregroundMark x1="59300" y1="64300" x2="60818" y2="60595"/>
                        <a14:foregroundMark x1="62359" y1="55585" x2="62600" y2="53800"/>
                        <a14:foregroundMark x1="59700" y1="62400" x2="60569" y2="60576"/>
                        <a14:foregroundMark x1="61791" y1="55540" x2="62200" y2="53700"/>
                        <a14:foregroundMark x1="59840" y1="60519" x2="59600" y2="61400"/>
                        <a14:foregroundMark x1="61400" y1="54800" x2="61211" y2="55495"/>
                        <a14:foregroundMark x1="59400" y1="62900" x2="58000" y2="65200"/>
                        <a14:foregroundMark x1="61500" y1="59600" x2="61500" y2="59600"/>
                        <a14:foregroundMark x1="62100" y1="57300" x2="62100" y2="57300"/>
                        <a14:foregroundMark x1="61700" y1="58100" x2="61700" y2="58100"/>
                        <a14:foregroundMark x1="66000" y1="36700" x2="66000" y2="36700"/>
                        <a14:foregroundMark x1="46600" y1="89800" x2="46600" y2="89800"/>
                        <a14:foregroundMark x1="52700" y1="42600" x2="52700" y2="45500"/>
                        <a14:backgroundMark x1="59671" y1="59600" x2="59600" y2="60500"/>
                        <a14:backgroundMark x1="59788" y1="58100" x2="59671" y2="59600"/>
                        <a14:backgroundMark x1="59851" y1="57300" x2="59788" y2="58100"/>
                        <a14:backgroundMark x1="60000" y1="55400" x2="59851" y2="57300"/>
                        <a14:backgroundMark x1="30600" y1="68000" x2="30600" y2="68000"/>
                      </a14:backgroundRemoval>
                    </a14:imgEffect>
                  </a14:imgLayer>
                </a14:imgProps>
              </a:ext>
            </a:extLst>
          </a:blip>
          <a:stretch>
            <a:fillRect/>
          </a:stretch>
        </p:blipFill>
        <p:spPr>
          <a:xfrm>
            <a:off x="3476605" y="3985826"/>
            <a:ext cx="2487315" cy="2487315"/>
          </a:xfrm>
          <a:prstGeom prst="rect">
            <a:avLst/>
          </a:prstGeom>
        </p:spPr>
      </p:pic>
    </p:spTree>
    <p:extLst>
      <p:ext uri="{BB962C8B-B14F-4D97-AF65-F5344CB8AC3E}">
        <p14:creationId xmlns:p14="http://schemas.microsoft.com/office/powerpoint/2010/main" val="413598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913CF526-BA4C-4D85-991A-EA516C19AE8A}"/>
              </a:ext>
            </a:extLst>
          </p:cNvPr>
          <p:cNvSpPr txBox="1"/>
          <p:nvPr/>
        </p:nvSpPr>
        <p:spPr>
          <a:xfrm>
            <a:off x="239702" y="1069768"/>
            <a:ext cx="8580448" cy="759182"/>
          </a:xfrm>
          <a:prstGeom prst="rect">
            <a:avLst/>
          </a:prstGeom>
          <a:noFill/>
        </p:spPr>
        <p:txBody>
          <a:bodyPr wrap="square" rtlCol="0">
            <a:spAutoFit/>
          </a:bodyPr>
          <a:lstStyle/>
          <a:p>
            <a:pPr marL="214313" indent="-214313" algn="just" fontAlgn="base">
              <a:lnSpc>
                <a:spcPct val="125000"/>
              </a:lnSpc>
              <a:spcAft>
                <a:spcPts val="600"/>
              </a:spcAft>
              <a:buFont typeface="Arial" panose="020B0604020202020204" pitchFamily="34" charset="0"/>
              <a:buChar char="•"/>
            </a:pPr>
            <a:r>
              <a:rPr lang="pt-PT" err="1"/>
              <a:t>There</a:t>
            </a:r>
            <a:r>
              <a:rPr lang="pt-PT"/>
              <a:t> are 8 </a:t>
            </a:r>
            <a:r>
              <a:rPr lang="pt-PT" err="1"/>
              <a:t>manufacturing</a:t>
            </a:r>
            <a:r>
              <a:rPr lang="pt-PT"/>
              <a:t> </a:t>
            </a:r>
            <a:r>
              <a:rPr lang="pt-PT" err="1"/>
              <a:t>lines</a:t>
            </a:r>
            <a:r>
              <a:rPr lang="pt-PT"/>
              <a:t>: 3 </a:t>
            </a:r>
            <a:r>
              <a:rPr lang="pt-PT" err="1"/>
              <a:t>producing</a:t>
            </a:r>
            <a:r>
              <a:rPr lang="pt-PT"/>
              <a:t> cast </a:t>
            </a:r>
            <a:r>
              <a:rPr lang="pt-PT" err="1"/>
              <a:t>iron</a:t>
            </a:r>
            <a:r>
              <a:rPr lang="pt-PT"/>
              <a:t> </a:t>
            </a:r>
            <a:r>
              <a:rPr lang="pt-PT" err="1"/>
              <a:t>piston</a:t>
            </a:r>
            <a:r>
              <a:rPr lang="pt-PT"/>
              <a:t> rings, 4 </a:t>
            </a:r>
            <a:r>
              <a:rPr lang="pt-PT" err="1"/>
              <a:t>producing</a:t>
            </a:r>
            <a:r>
              <a:rPr lang="pt-PT"/>
              <a:t> </a:t>
            </a:r>
            <a:r>
              <a:rPr lang="pt-PT" err="1"/>
              <a:t>steel</a:t>
            </a:r>
            <a:r>
              <a:rPr lang="pt-PT"/>
              <a:t> </a:t>
            </a:r>
            <a:r>
              <a:rPr lang="pt-PT" err="1"/>
              <a:t>ones</a:t>
            </a:r>
            <a:r>
              <a:rPr lang="pt-PT"/>
              <a:t> </a:t>
            </a:r>
            <a:r>
              <a:rPr lang="pt-PT" err="1"/>
              <a:t>and</a:t>
            </a:r>
            <a:r>
              <a:rPr lang="pt-PT"/>
              <a:t> 1 for </a:t>
            </a:r>
            <a:r>
              <a:rPr lang="pt-PT" err="1"/>
              <a:t>racing</a:t>
            </a:r>
            <a:r>
              <a:rPr lang="pt-PT"/>
              <a:t> </a:t>
            </a:r>
            <a:r>
              <a:rPr lang="pt-PT" err="1"/>
              <a:t>components</a:t>
            </a:r>
            <a:r>
              <a:rPr lang="pt-PT"/>
              <a:t> </a:t>
            </a:r>
            <a:r>
              <a:rPr lang="pt-PT" err="1"/>
              <a:t>and</a:t>
            </a:r>
            <a:r>
              <a:rPr lang="pt-PT"/>
              <a:t> </a:t>
            </a:r>
            <a:r>
              <a:rPr lang="pt-PT" err="1"/>
              <a:t>limited</a:t>
            </a:r>
            <a:r>
              <a:rPr lang="pt-PT"/>
              <a:t> </a:t>
            </a:r>
            <a:r>
              <a:rPr lang="pt-PT" err="1"/>
              <a:t>production</a:t>
            </a:r>
            <a:r>
              <a:rPr lang="pt-PT"/>
              <a:t> runs;</a:t>
            </a:r>
          </a:p>
        </p:txBody>
      </p:sp>
      <p:sp>
        <p:nvSpPr>
          <p:cNvPr id="3" name="Retângulo 2">
            <a:extLst>
              <a:ext uri="{FF2B5EF4-FFF2-40B4-BE49-F238E27FC236}">
                <a16:creationId xmlns:a16="http://schemas.microsoft.com/office/drawing/2014/main" id="{47ADDB4E-FA79-46E5-B3E8-FFE14BE51CF8}"/>
              </a:ext>
            </a:extLst>
          </p:cNvPr>
          <p:cNvSpPr/>
          <p:nvPr/>
        </p:nvSpPr>
        <p:spPr>
          <a:xfrm>
            <a:off x="239700" y="1768942"/>
            <a:ext cx="8580447" cy="1182375"/>
          </a:xfrm>
          <a:prstGeom prst="rect">
            <a:avLst/>
          </a:prstGeom>
        </p:spPr>
        <p:txBody>
          <a:bodyPr wrap="square">
            <a:spAutoFit/>
          </a:bodyPr>
          <a:lstStyle/>
          <a:p>
            <a:pPr marL="214313" indent="-214313" algn="just" fontAlgn="base">
              <a:lnSpc>
                <a:spcPct val="125000"/>
              </a:lnSpc>
              <a:spcAft>
                <a:spcPts val="600"/>
              </a:spcAft>
              <a:buFont typeface="Arial" panose="020B0604020202020204" pitchFamily="34" charset="0"/>
              <a:buChar char="•"/>
            </a:pPr>
            <a:r>
              <a:rPr lang="pt-PT" err="1"/>
              <a:t>Factory-wide</a:t>
            </a:r>
            <a:r>
              <a:rPr lang="pt-PT"/>
              <a:t> modular </a:t>
            </a:r>
            <a:r>
              <a:rPr lang="pt-PT" err="1"/>
              <a:t>energy</a:t>
            </a:r>
            <a:r>
              <a:rPr lang="pt-PT"/>
              <a:t> </a:t>
            </a:r>
            <a:r>
              <a:rPr lang="pt-PT" err="1"/>
              <a:t>distribution</a:t>
            </a:r>
            <a:r>
              <a:rPr lang="pt-PT"/>
              <a:t> </a:t>
            </a:r>
            <a:r>
              <a:rPr lang="pt-PT" err="1"/>
              <a:t>system</a:t>
            </a:r>
            <a:r>
              <a:rPr lang="pt-PT"/>
              <a:t>, </a:t>
            </a:r>
            <a:r>
              <a:rPr lang="pt-PT" err="1"/>
              <a:t>with</a:t>
            </a:r>
            <a:r>
              <a:rPr lang="pt-PT"/>
              <a:t> </a:t>
            </a:r>
            <a:r>
              <a:rPr lang="pt-PT" err="1"/>
              <a:t>consumption</a:t>
            </a:r>
            <a:r>
              <a:rPr lang="pt-PT"/>
              <a:t> </a:t>
            </a:r>
            <a:r>
              <a:rPr lang="pt-PT" err="1"/>
              <a:t>and</a:t>
            </a:r>
            <a:r>
              <a:rPr lang="pt-PT"/>
              <a:t> </a:t>
            </a:r>
            <a:r>
              <a:rPr lang="pt-PT" err="1"/>
              <a:t>energy</a:t>
            </a:r>
            <a:r>
              <a:rPr lang="pt-PT"/>
              <a:t> </a:t>
            </a:r>
            <a:r>
              <a:rPr lang="pt-PT" err="1"/>
              <a:t>quality</a:t>
            </a:r>
            <a:r>
              <a:rPr lang="pt-PT"/>
              <a:t> (</a:t>
            </a:r>
            <a:r>
              <a:rPr lang="pt-PT" err="1"/>
              <a:t>harmonics</a:t>
            </a:r>
            <a:r>
              <a:rPr lang="pt-PT"/>
              <a:t>, </a:t>
            </a:r>
            <a:r>
              <a:rPr lang="pt-PT" err="1"/>
              <a:t>swells</a:t>
            </a:r>
            <a:r>
              <a:rPr lang="pt-PT"/>
              <a:t>, </a:t>
            </a:r>
            <a:r>
              <a:rPr lang="pt-PT" err="1"/>
              <a:t>dips</a:t>
            </a:r>
            <a:r>
              <a:rPr lang="pt-PT"/>
              <a:t>, </a:t>
            </a:r>
            <a:r>
              <a:rPr lang="pt-PT" err="1"/>
              <a:t>power</a:t>
            </a:r>
            <a:r>
              <a:rPr lang="pt-PT"/>
              <a:t> factor, …);</a:t>
            </a:r>
          </a:p>
          <a:p>
            <a:pPr marL="214313" indent="-214313" algn="just" fontAlgn="base">
              <a:lnSpc>
                <a:spcPct val="125000"/>
              </a:lnSpc>
              <a:spcAft>
                <a:spcPts val="600"/>
              </a:spcAft>
              <a:buFont typeface="Arial" panose="020B0604020202020204" pitchFamily="34" charset="0"/>
              <a:buChar char="•"/>
            </a:pPr>
            <a:r>
              <a:rPr lang="pt-PT" err="1"/>
              <a:t>Factory-wide</a:t>
            </a:r>
            <a:r>
              <a:rPr lang="pt-PT"/>
              <a:t> </a:t>
            </a:r>
            <a:r>
              <a:rPr lang="pt-PT" err="1"/>
              <a:t>FieldBUS</a:t>
            </a:r>
            <a:r>
              <a:rPr lang="pt-PT"/>
              <a:t> </a:t>
            </a:r>
            <a:r>
              <a:rPr lang="pt-PT" err="1"/>
              <a:t>and</a:t>
            </a:r>
            <a:r>
              <a:rPr lang="pt-PT"/>
              <a:t> SCADA.</a:t>
            </a:r>
          </a:p>
        </p:txBody>
      </p:sp>
      <p:sp>
        <p:nvSpPr>
          <p:cNvPr id="13" name="Retângulo 12">
            <a:extLst>
              <a:ext uri="{FF2B5EF4-FFF2-40B4-BE49-F238E27FC236}">
                <a16:creationId xmlns:a16="http://schemas.microsoft.com/office/drawing/2014/main" id="{FA4F3128-AA31-42B4-982C-8D7A7B4359D7}"/>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4" name="Marcador de Posição do Número do Diapositivo 2">
            <a:extLst>
              <a:ext uri="{FF2B5EF4-FFF2-40B4-BE49-F238E27FC236}">
                <a16:creationId xmlns:a16="http://schemas.microsoft.com/office/drawing/2014/main" id="{FEDF53EF-D20B-44BD-83C9-093ED7BFE343}"/>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4</a:t>
            </a:fld>
            <a:endParaRPr lang="pt-PT" b="1">
              <a:solidFill>
                <a:schemeClr val="bg1"/>
              </a:solidFill>
            </a:endParaRPr>
          </a:p>
        </p:txBody>
      </p:sp>
      <p:sp>
        <p:nvSpPr>
          <p:cNvPr id="15" name="Retângulo 14">
            <a:extLst>
              <a:ext uri="{FF2B5EF4-FFF2-40B4-BE49-F238E27FC236}">
                <a16:creationId xmlns:a16="http://schemas.microsoft.com/office/drawing/2014/main" id="{897B803B-0CF9-4622-AD3C-79EE44E498D3}"/>
              </a:ext>
            </a:extLst>
          </p:cNvPr>
          <p:cNvSpPr/>
          <p:nvPr/>
        </p:nvSpPr>
        <p:spPr>
          <a:xfrm>
            <a:off x="1" y="664316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6" name="Retângulo 15">
            <a:extLst>
              <a:ext uri="{FF2B5EF4-FFF2-40B4-BE49-F238E27FC236}">
                <a16:creationId xmlns:a16="http://schemas.microsoft.com/office/drawing/2014/main" id="{D4606452-9164-4293-BC2C-8E198582E720}"/>
              </a:ext>
            </a:extLst>
          </p:cNvPr>
          <p:cNvSpPr/>
          <p:nvPr/>
        </p:nvSpPr>
        <p:spPr>
          <a:xfrm>
            <a:off x="0" y="-1079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CaixaDeTexto 16">
            <a:extLst>
              <a:ext uri="{FF2B5EF4-FFF2-40B4-BE49-F238E27FC236}">
                <a16:creationId xmlns:a16="http://schemas.microsoft.com/office/drawing/2014/main" id="{B167CCC4-3A9B-4C4C-97EA-D4995BF751B4}"/>
              </a:ext>
            </a:extLst>
          </p:cNvPr>
          <p:cNvSpPr txBox="1"/>
          <p:nvPr/>
        </p:nvSpPr>
        <p:spPr>
          <a:xfrm>
            <a:off x="239703" y="225606"/>
            <a:ext cx="3378200"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Factory</a:t>
            </a:r>
            <a:endParaRPr lang="pt-PT" sz="3600" b="1">
              <a:solidFill>
                <a:schemeClr val="bg1"/>
              </a:solidFill>
            </a:endParaRPr>
          </a:p>
        </p:txBody>
      </p:sp>
      <p:pic>
        <p:nvPicPr>
          <p:cNvPr id="2050" name="Picture 2" descr="Resultado de imagem para schneider canalis">
            <a:extLst>
              <a:ext uri="{FF2B5EF4-FFF2-40B4-BE49-F238E27FC236}">
                <a16:creationId xmlns:a16="http://schemas.microsoft.com/office/drawing/2014/main" id="{19903252-F8CF-4FCC-9C88-5658EF4D219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17" b="89968" l="889" r="99889">
                        <a14:foregroundMark x1="17232" y1="39482" x2="17232" y2="39482"/>
                        <a14:foregroundMark x1="16954" y1="35922" x2="16954" y2="35922"/>
                        <a14:foregroundMark x1="16231" y1="34736" x2="16231" y2="34736"/>
                        <a14:foregroundMark x1="16454" y1="28371" x2="16454" y2="28371"/>
                        <a14:foregroundMark x1="16898" y1="27616" x2="16898" y2="27616"/>
                        <a14:foregroundMark x1="16509" y1="23301" x2="16509" y2="23301"/>
                        <a14:foregroundMark x1="14564" y1="44337" x2="14564" y2="44337"/>
                        <a14:foregroundMark x1="21178" y1="43042" x2="21178" y2="43042"/>
                        <a14:foregroundMark x1="20178" y1="43042" x2="20178" y2="43042"/>
                        <a14:foregroundMark x1="19177" y1="43905" x2="19177" y2="43905"/>
                        <a14:foregroundMark x1="18733" y1="44121" x2="18733" y2="44121"/>
                        <a14:foregroundMark x1="18399" y1="44337" x2="18399" y2="44337"/>
                        <a14:foregroundMark x1="16176" y1="41208" x2="16176" y2="41208"/>
                        <a14:foregroundMark x1="1167" y1="57497" x2="5559" y2="55016"/>
                        <a14:foregroundMark x1="11618" y1="67530" x2="11618" y2="67530"/>
                        <a14:foregroundMark x1="11673" y1="61597" x2="11673" y2="61597"/>
                        <a14:foregroundMark x1="11506" y1="72168" x2="11506" y2="72168"/>
                        <a14:foregroundMark x1="14175" y1="77023" x2="14175" y2="77023"/>
                        <a14:foregroundMark x1="12396" y1="74326" x2="12396" y2="74326"/>
                        <a14:foregroundMark x1="12229" y1="74649" x2="12229" y2="74649"/>
                        <a14:foregroundMark x1="15509" y1="76699" x2="15509" y2="76699"/>
                        <a14:foregroundMark x1="18010" y1="76160" x2="18010" y2="76160"/>
                        <a14:foregroundMark x1="19288" y1="75512" x2="16176" y2="77346"/>
                        <a14:foregroundMark x1="29794" y1="86408" x2="33685" y2="85005"/>
                        <a14:foregroundMark x1="33685" y1="85005" x2="36409" y2="85329"/>
                        <a14:foregroundMark x1="25959" y1="89860" x2="25959" y2="89860"/>
                        <a14:foregroundMark x1="26848" y1="89320" x2="26848" y2="89320"/>
                        <a14:foregroundMark x1="51251" y1="69471" x2="63369" y2="62460"/>
                        <a14:foregroundMark x1="49472" y1="65588" x2="49472" y2="65588"/>
                        <a14:foregroundMark x1="50028" y1="63215" x2="49750" y2="70658"/>
                        <a14:foregroundMark x1="50472" y1="70982" x2="50361" y2="72708"/>
                        <a14:foregroundMark x1="59533" y1="72492" x2="59533" y2="72492"/>
                        <a14:foregroundMark x1="55976" y1="74326" x2="60751" y2="72408"/>
                        <a14:foregroundMark x1="86048" y1="19525" x2="99889" y2="11327"/>
                        <a14:foregroundMark x1="41412" y1="56095" x2="41412" y2="56095"/>
                        <a14:foregroundMark x1="42079" y1="62999" x2="42079" y2="62999"/>
                        <a14:foregroundMark x1="42412" y1="64401" x2="42412" y2="64401"/>
                        <a14:foregroundMark x1="42524" y1="65049" x2="42524" y2="65049"/>
                        <a14:foregroundMark x1="23457" y1="78641" x2="23402" y2="83495"/>
                        <a14:foregroundMark x1="889" y1="52643" x2="889" y2="52643"/>
                        <a14:foregroundMark x1="16454" y1="18986" x2="16509" y2="33549"/>
                        <a14:backgroundMark x1="66315" y1="46386" x2="82046" y2="39482"/>
                        <a14:backgroundMark x1="60422" y1="73571" x2="66315" y2="70658"/>
                        <a14:backgroundMark x1="49027" y1="54477" x2="60200" y2="47896"/>
                        <a14:backgroundMark x1="40634" y1="69040" x2="36854" y2="63323"/>
                        <a14:backgroundMark x1="35631" y1="51241" x2="26181" y2="60194"/>
                        <a14:backgroundMark x1="9839" y1="61489" x2="6226" y2="69471"/>
                        <a14:backgroundMark x1="10283" y1="59547" x2="14397" y2="58684"/>
                        <a14:backgroundMark x1="14397" y1="58684" x2="15453" y2="57497"/>
                      </a14:backgroundRemoval>
                    </a14:imgEffect>
                  </a14:imgLayer>
                </a14:imgProps>
              </a:ext>
              <a:ext uri="{28A0092B-C50C-407E-A947-70E740481C1C}">
                <a14:useLocalDpi xmlns:a14="http://schemas.microsoft.com/office/drawing/2010/main" val="0"/>
              </a:ext>
            </a:extLst>
          </a:blip>
          <a:srcRect/>
          <a:stretch>
            <a:fillRect/>
          </a:stretch>
        </p:blipFill>
        <p:spPr bwMode="auto">
          <a:xfrm>
            <a:off x="1251747" y="3139405"/>
            <a:ext cx="6640506" cy="342141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320B33C2-AF2D-4DAB-B9B4-2499853B825D}"/>
              </a:ext>
            </a:extLst>
          </p:cNvPr>
          <p:cNvPicPr>
            <a:picLocks noChangeAspect="1"/>
          </p:cNvPicPr>
          <p:nvPr/>
        </p:nvPicPr>
        <p:blipFill rotWithShape="1">
          <a:blip r:embed="rId5"/>
          <a:srcRect t="727"/>
          <a:stretch/>
        </p:blipFill>
        <p:spPr>
          <a:xfrm>
            <a:off x="-31671" y="0"/>
            <a:ext cx="9175671" cy="6852909"/>
          </a:xfrm>
          <a:prstGeom prst="rect">
            <a:avLst/>
          </a:prstGeom>
        </p:spPr>
      </p:pic>
    </p:spTree>
    <p:extLst>
      <p:ext uri="{BB962C8B-B14F-4D97-AF65-F5344CB8AC3E}">
        <p14:creationId xmlns:p14="http://schemas.microsoft.com/office/powerpoint/2010/main" val="35424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11D8A5E-2FCD-43D0-90CC-A9064342EC7B}"/>
              </a:ext>
            </a:extLst>
          </p:cNvPr>
          <p:cNvPicPr>
            <a:picLocks noChangeAspect="1"/>
          </p:cNvPicPr>
          <p:nvPr/>
        </p:nvPicPr>
        <p:blipFill rotWithShape="1">
          <a:blip r:embed="rId3"/>
          <a:srcRect l="61202" t="5728" r="1181" b="1630"/>
          <a:stretch/>
        </p:blipFill>
        <p:spPr>
          <a:xfrm>
            <a:off x="7210044" y="1264919"/>
            <a:ext cx="1780540" cy="2804160"/>
          </a:xfrm>
          <a:prstGeom prst="rect">
            <a:avLst/>
          </a:prstGeom>
        </p:spPr>
      </p:pic>
      <p:pic>
        <p:nvPicPr>
          <p:cNvPr id="3" name="Imagem 2">
            <a:extLst>
              <a:ext uri="{FF2B5EF4-FFF2-40B4-BE49-F238E27FC236}">
                <a16:creationId xmlns:a16="http://schemas.microsoft.com/office/drawing/2014/main" id="{3DF3EC72-1DC0-428E-A4C1-77899C31FF75}"/>
              </a:ext>
            </a:extLst>
          </p:cNvPr>
          <p:cNvPicPr>
            <a:picLocks noChangeAspect="1"/>
          </p:cNvPicPr>
          <p:nvPr/>
        </p:nvPicPr>
        <p:blipFill rotWithShape="1">
          <a:blip r:embed="rId4"/>
          <a:srcRect l="57350" t="1203" r="1294" b="35402"/>
          <a:stretch/>
        </p:blipFill>
        <p:spPr>
          <a:xfrm>
            <a:off x="7210044" y="4315592"/>
            <a:ext cx="1933956" cy="2070897"/>
          </a:xfrm>
          <a:prstGeom prst="rect">
            <a:avLst/>
          </a:prstGeom>
        </p:spPr>
      </p:pic>
      <p:sp>
        <p:nvSpPr>
          <p:cNvPr id="11" name="Retângulo 10">
            <a:extLst>
              <a:ext uri="{FF2B5EF4-FFF2-40B4-BE49-F238E27FC236}">
                <a16:creationId xmlns:a16="http://schemas.microsoft.com/office/drawing/2014/main" id="{AA5C8747-0270-4B0B-B51D-4D51F57AD7D0}"/>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2" name="Marcador de Posição do Número do Diapositivo 2">
            <a:extLst>
              <a:ext uri="{FF2B5EF4-FFF2-40B4-BE49-F238E27FC236}">
                <a16:creationId xmlns:a16="http://schemas.microsoft.com/office/drawing/2014/main" id="{8A6B8BA4-7F69-48EF-87FB-01784A974777}"/>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5</a:t>
            </a:fld>
            <a:endParaRPr lang="pt-PT" b="1">
              <a:solidFill>
                <a:schemeClr val="bg1"/>
              </a:solidFill>
            </a:endParaRPr>
          </a:p>
        </p:txBody>
      </p:sp>
      <p:sp>
        <p:nvSpPr>
          <p:cNvPr id="13" name="Retângulo 12">
            <a:extLst>
              <a:ext uri="{FF2B5EF4-FFF2-40B4-BE49-F238E27FC236}">
                <a16:creationId xmlns:a16="http://schemas.microsoft.com/office/drawing/2014/main" id="{F1F0283C-DEC7-4372-8E6D-126B6F869A08}"/>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4" name="Retângulo 13">
            <a:extLst>
              <a:ext uri="{FF2B5EF4-FFF2-40B4-BE49-F238E27FC236}">
                <a16:creationId xmlns:a16="http://schemas.microsoft.com/office/drawing/2014/main" id="{68229F58-E8AA-4185-8CBA-5E4478D3CDC5}"/>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5" name="CaixaDeTexto 14">
            <a:extLst>
              <a:ext uri="{FF2B5EF4-FFF2-40B4-BE49-F238E27FC236}">
                <a16:creationId xmlns:a16="http://schemas.microsoft.com/office/drawing/2014/main" id="{F2A0B67F-AFBE-43A8-BBB9-DE95F54C9FAB}"/>
              </a:ext>
            </a:extLst>
          </p:cNvPr>
          <p:cNvSpPr txBox="1"/>
          <p:nvPr/>
        </p:nvSpPr>
        <p:spPr>
          <a:xfrm>
            <a:off x="239702" y="225606"/>
            <a:ext cx="6110297"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Manufacturing</a:t>
            </a:r>
            <a:r>
              <a:rPr lang="pt-PT" sz="3600" b="1">
                <a:solidFill>
                  <a:schemeClr val="bg1"/>
                </a:solidFill>
              </a:rPr>
              <a:t> </a:t>
            </a:r>
            <a:r>
              <a:rPr lang="pt-PT" sz="3600" b="1" err="1">
                <a:solidFill>
                  <a:schemeClr val="bg1"/>
                </a:solidFill>
              </a:rPr>
              <a:t>Line</a:t>
            </a:r>
            <a:endParaRPr lang="pt-PT" sz="3600" b="1">
              <a:solidFill>
                <a:schemeClr val="bg1"/>
              </a:solidFill>
            </a:endParaRPr>
          </a:p>
        </p:txBody>
      </p:sp>
      <p:pic>
        <p:nvPicPr>
          <p:cNvPr id="4" name="Imagem 3">
            <a:extLst>
              <a:ext uri="{FF2B5EF4-FFF2-40B4-BE49-F238E27FC236}">
                <a16:creationId xmlns:a16="http://schemas.microsoft.com/office/drawing/2014/main" id="{B149B058-8889-45FF-981E-D64FFB940348}"/>
              </a:ext>
            </a:extLst>
          </p:cNvPr>
          <p:cNvPicPr>
            <a:picLocks noChangeAspect="1"/>
          </p:cNvPicPr>
          <p:nvPr/>
        </p:nvPicPr>
        <p:blipFill rotWithShape="1">
          <a:blip r:embed="rId5"/>
          <a:srcRect l="5432" t="23499" r="28766" b="10878"/>
          <a:stretch/>
        </p:blipFill>
        <p:spPr>
          <a:xfrm>
            <a:off x="76508" y="2082443"/>
            <a:ext cx="7082789" cy="3973272"/>
          </a:xfrm>
          <a:prstGeom prst="rect">
            <a:avLst/>
          </a:prstGeom>
        </p:spPr>
      </p:pic>
    </p:spTree>
    <p:extLst>
      <p:ext uri="{BB962C8B-B14F-4D97-AF65-F5344CB8AC3E}">
        <p14:creationId xmlns:p14="http://schemas.microsoft.com/office/powerpoint/2010/main" val="138923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iston ring gap">
            <a:extLst>
              <a:ext uri="{FF2B5EF4-FFF2-40B4-BE49-F238E27FC236}">
                <a16:creationId xmlns:a16="http://schemas.microsoft.com/office/drawing/2014/main" id="{4125C93E-41DE-415B-8BA3-87E4E4ED4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7386" l="303" r="99697">
                        <a14:foregroundMark x1="30303" y1="27451" x2="30303" y2="27451"/>
                        <a14:foregroundMark x1="37576" y1="24183" x2="39091" y2="22222"/>
                        <a14:foregroundMark x1="37576" y1="22876" x2="49697" y2="18301"/>
                        <a14:foregroundMark x1="49697" y1="18301" x2="61818" y2="24837"/>
                        <a14:foregroundMark x1="61818" y1="24837" x2="62121" y2="25490"/>
                        <a14:foregroundMark x1="36667" y1="78431" x2="42424" y2="84314"/>
                        <a14:foregroundMark x1="42424" y1="84314" x2="54545" y2="86275"/>
                        <a14:foregroundMark x1="54545" y1="86275" x2="60303" y2="81046"/>
                        <a14:foregroundMark x1="77273" y1="41176" x2="77273" y2="41176"/>
                        <a14:foregroundMark x1="79091" y1="40523" x2="79091" y2="40523"/>
                        <a14:foregroundMark x1="75152" y1="40523" x2="81748" y2="41031"/>
                        <a14:foregroundMark x1="27273" y1="37255" x2="26364" y2="50980"/>
                        <a14:foregroundMark x1="26364" y1="50980" x2="30000" y2="71242"/>
                        <a14:foregroundMark x1="24848" y1="66667" x2="21515" y2="32680"/>
                        <a14:foregroundMark x1="21515" y1="32680" x2="25455" y2="21569"/>
                        <a14:foregroundMark x1="25455" y1="21569" x2="27879" y2="20261"/>
                        <a14:foregroundMark x1="26364" y1="31373" x2="23636" y2="43791"/>
                        <a14:foregroundMark x1="23636" y1="43791" x2="23636" y2="46405"/>
                        <a14:foregroundMark x1="22424" y1="25490" x2="26061" y2="13725"/>
                        <a14:foregroundMark x1="26061" y1="13725" x2="26667" y2="13072"/>
                        <a14:foregroundMark x1="59698" y1="26144" x2="61515" y2="26797"/>
                        <a14:foregroundMark x1="23333" y1="13072" x2="59698" y2="26144"/>
                        <a14:foregroundMark x1="63792" y1="25262" x2="85758" y2="10458"/>
                        <a14:foregroundMark x1="62484" y1="26144" x2="63022" y2="25781"/>
                        <a14:foregroundMark x1="61515" y1="26797" x2="62484" y2="26144"/>
                        <a14:foregroundMark x1="85758" y1="10458" x2="87273" y2="8497"/>
                        <a14:foregroundMark x1="84242" y1="21569" x2="77273" y2="13725"/>
                        <a14:foregroundMark x1="65395" y1="13203" x2="62424" y2="13072"/>
                        <a14:foregroundMark x1="77273" y1="13725" x2="69239" y2="13372"/>
                        <a14:foregroundMark x1="61302" y1="12418" x2="40000" y2="0"/>
                        <a14:foregroundMark x1="62424" y1="13072" x2="61302" y2="12418"/>
                        <a14:foregroundMark x1="40000" y1="0" x2="33939" y2="2614"/>
                        <a14:foregroundMark x1="33939" y1="2614" x2="27273" y2="20261"/>
                        <a14:foregroundMark x1="23030" y1="15033" x2="21515" y2="20915"/>
                        <a14:foregroundMark x1="23030" y1="11111" x2="13939" y2="30719"/>
                        <a14:foregroundMark x1="13939" y1="30719" x2="12121" y2="46405"/>
                        <a14:foregroundMark x1="12121" y1="46405" x2="13333" y2="57516"/>
                        <a14:foregroundMark x1="6364" y1="49673" x2="2727" y2="37908"/>
                        <a14:foregroundMark x1="2727" y1="37908" x2="8182" y2="22876"/>
                        <a14:foregroundMark x1="8182" y1="22876" x2="8485" y2="52288"/>
                        <a14:foregroundMark x1="8485" y1="52288" x2="13939" y2="60784"/>
                        <a14:foregroundMark x1="13939" y1="60784" x2="47576" y2="47712"/>
                        <a14:foregroundMark x1="47576" y1="47712" x2="32424" y2="37908"/>
                        <a14:foregroundMark x1="32424" y1="37908" x2="48182" y2="42484"/>
                        <a14:foregroundMark x1="48182" y1="42484" x2="38182" y2="47059"/>
                        <a14:foregroundMark x1="38182" y1="47059" x2="64848" y2="58824"/>
                        <a14:foregroundMark x1="64848" y1="58824" x2="80000" y2="58170"/>
                        <a14:foregroundMark x1="80000" y1="58170" x2="32424" y2="38562"/>
                        <a14:foregroundMark x1="32424" y1="38562" x2="51212" y2="47712"/>
                        <a14:foregroundMark x1="51212" y1="47712" x2="42424" y2="62092"/>
                        <a14:foregroundMark x1="42424" y1="62092" x2="43939" y2="61438"/>
                        <a14:foregroundMark x1="55152" y1="75163" x2="79091" y2="80392"/>
                        <a14:foregroundMark x1="79091" y1="80392" x2="63636" y2="78431"/>
                        <a14:foregroundMark x1="63636" y1="78431" x2="71515" y2="82353"/>
                        <a14:foregroundMark x1="71515" y1="82353" x2="79697" y2="93464"/>
                        <a14:foregroundMark x1="79697" y1="93464" x2="93333" y2="94118"/>
                        <a14:foregroundMark x1="93333" y1="94118" x2="87576" y2="94118"/>
                        <a14:foregroundMark x1="87576" y1="94118" x2="88788" y2="81046"/>
                        <a14:foregroundMark x1="88788" y1="81046" x2="86481" y2="48986"/>
                        <a14:foregroundMark x1="86864" y1="47853" x2="91515" y2="75163"/>
                        <a14:foregroundMark x1="91767" y1="37168" x2="91773" y2="36191"/>
                        <a14:foregroundMark x1="91515" y1="75163" x2="91695" y2="47934"/>
                        <a14:foregroundMark x1="91430" y1="36667" x2="91408" y2="37082"/>
                        <a14:foregroundMark x1="90977" y1="47436" x2="91818" y2="60131"/>
                        <a14:foregroundMark x1="91818" y1="60131" x2="95152" y2="49020"/>
                        <a14:foregroundMark x1="95152" y1="49020" x2="96667" y2="30065"/>
                        <a14:foregroundMark x1="96667" y1="30065" x2="94545" y2="57516"/>
                        <a14:foregroundMark x1="94859" y1="37906" x2="95152" y2="19608"/>
                        <a14:foregroundMark x1="94545" y1="57516" x2="94764" y2="43838"/>
                        <a14:foregroundMark x1="95152" y1="19608" x2="95455" y2="24837"/>
                        <a14:foregroundMark x1="96061" y1="97386" x2="97576" y2="84314"/>
                        <a14:foregroundMark x1="97576" y1="84314" x2="95237" y2="43951"/>
                        <a14:foregroundMark x1="95528" y1="38066" x2="98485" y2="3268"/>
                        <a14:foregroundMark x1="98485" y1="3268" x2="99697" y2="77124"/>
                        <a14:foregroundMark x1="99697" y1="77124" x2="96970" y2="97386"/>
                        <a14:foregroundMark x1="70303" y1="91503" x2="30606" y2="96078"/>
                        <a14:foregroundMark x1="30606" y1="96078" x2="6667" y2="83660"/>
                        <a14:foregroundMark x1="1515" y1="89542" x2="3030" y2="41830"/>
                        <a14:foregroundMark x1="3030" y1="41830" x2="606" y2="15686"/>
                        <a14:foregroundMark x1="606" y1="15686" x2="909" y2="11765"/>
                        <a14:foregroundMark x1="3939" y1="77778" x2="12424" y2="77124"/>
                        <a14:foregroundMark x1="12424" y1="77124" x2="17576" y2="77124"/>
                        <a14:foregroundMark x1="63333" y1="1307" x2="76061" y2="0"/>
                        <a14:foregroundMark x1="76061" y1="0" x2="92121" y2="5882"/>
                        <a14:foregroundMark x1="60000" y1="25490" x2="60000" y2="25490"/>
                        <a14:foregroundMark x1="60000" y1="26144" x2="60000" y2="26144"/>
                        <a14:foregroundMark x1="60000" y1="26144" x2="60000" y2="26144"/>
                        <a14:foregroundMark x1="60000" y1="25490" x2="59697" y2="26144"/>
                        <a14:backgroundMark x1="87273" y1="39216" x2="87273" y2="39216"/>
                        <a14:backgroundMark x1="87879" y1="39216" x2="87879" y2="39216"/>
                        <a14:backgroundMark x1="86364" y1="35948" x2="88182" y2="41176"/>
                        <a14:backgroundMark x1="85455" y1="38562" x2="89394" y2="38562"/>
                        <a14:backgroundMark x1="87879" y1="36601" x2="86667" y2="44444"/>
                        <a14:backgroundMark x1="86970" y1="37255" x2="90000" y2="38562"/>
                        <a14:backgroundMark x1="89394" y1="36601" x2="89091" y2="42484"/>
                        <a14:backgroundMark x1="85758" y1="40523" x2="85455" y2="40523"/>
                        <a14:backgroundMark x1="23636" y1="73856" x2="25152" y2="79739"/>
                        <a14:backgroundMark x1="27273" y1="74510" x2="21515" y2="78431"/>
                        <a14:backgroundMark x1="21515" y1="78431" x2="21515" y2="78431"/>
                        <a14:backgroundMark x1="65455" y1="13072" x2="67879" y2="16340"/>
                        <a14:backgroundMark x1="66667" y1="12418" x2="66667" y2="12418"/>
                        <a14:backgroundMark x1="67273" y1="11111" x2="67273" y2="11111"/>
                        <a14:backgroundMark x1="58182" y1="31373" x2="58182" y2="31373"/>
                        <a14:backgroundMark x1="57273" y1="32026" x2="57273" y2="32026"/>
                        <a14:backgroundMark x1="57273" y1="33987" x2="57273" y2="33987"/>
                        <a14:backgroundMark x1="57273" y1="33987" x2="57273" y2="33987"/>
                        <a14:backgroundMark x1="60000" y1="29412" x2="60000" y2="29412"/>
                        <a14:backgroundMark x1="58788" y1="30065" x2="58788" y2="30065"/>
                      </a14:backgroundRemoval>
                    </a14:imgEffect>
                  </a14:imgLayer>
                </a14:imgProps>
              </a:ext>
              <a:ext uri="{28A0092B-C50C-407E-A947-70E740481C1C}">
                <a14:useLocalDpi xmlns:a14="http://schemas.microsoft.com/office/drawing/2010/main" val="0"/>
              </a:ext>
            </a:extLst>
          </a:blip>
          <a:srcRect l="21771" t="10768" r="10410"/>
          <a:stretch/>
        </p:blipFill>
        <p:spPr bwMode="auto">
          <a:xfrm>
            <a:off x="4042162" y="5418443"/>
            <a:ext cx="1994381" cy="121662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8AE41338-95EC-4680-AC20-389789883E1A}"/>
              </a:ext>
            </a:extLst>
          </p:cNvPr>
          <p:cNvPicPr>
            <a:picLocks noChangeAspect="1"/>
          </p:cNvPicPr>
          <p:nvPr/>
        </p:nvPicPr>
        <p:blipFill>
          <a:blip r:embed="rId5"/>
          <a:stretch>
            <a:fillRect/>
          </a:stretch>
        </p:blipFill>
        <p:spPr>
          <a:xfrm rot="5400000">
            <a:off x="-494782" y="2400321"/>
            <a:ext cx="4559131" cy="3419349"/>
          </a:xfrm>
          <a:prstGeom prst="rect">
            <a:avLst/>
          </a:prstGeom>
        </p:spPr>
      </p:pic>
      <p:pic>
        <p:nvPicPr>
          <p:cNvPr id="10" name="Imagem 9">
            <a:extLst>
              <a:ext uri="{FF2B5EF4-FFF2-40B4-BE49-F238E27FC236}">
                <a16:creationId xmlns:a16="http://schemas.microsoft.com/office/drawing/2014/main" id="{D846ADE0-DCF6-4004-B8DD-407D8D1D267D}"/>
              </a:ext>
            </a:extLst>
          </p:cNvPr>
          <p:cNvPicPr>
            <a:picLocks noChangeAspect="1"/>
          </p:cNvPicPr>
          <p:nvPr/>
        </p:nvPicPr>
        <p:blipFill rotWithShape="1">
          <a:blip r:embed="rId6"/>
          <a:srcRect l="18351" t="17567" r="31941" b="11915"/>
          <a:stretch/>
        </p:blipFill>
        <p:spPr>
          <a:xfrm>
            <a:off x="3865073" y="3622032"/>
            <a:ext cx="2444671" cy="1796411"/>
          </a:xfrm>
          <a:prstGeom prst="rect">
            <a:avLst/>
          </a:prstGeom>
        </p:spPr>
      </p:pic>
      <p:pic>
        <p:nvPicPr>
          <p:cNvPr id="11" name="Imagem 10">
            <a:extLst>
              <a:ext uri="{FF2B5EF4-FFF2-40B4-BE49-F238E27FC236}">
                <a16:creationId xmlns:a16="http://schemas.microsoft.com/office/drawing/2014/main" id="{50AA5906-C84F-426C-B27D-C9BFCD3F13F5}"/>
              </a:ext>
            </a:extLst>
          </p:cNvPr>
          <p:cNvPicPr>
            <a:picLocks noChangeAspect="1"/>
          </p:cNvPicPr>
          <p:nvPr/>
        </p:nvPicPr>
        <p:blipFill rotWithShape="1">
          <a:blip r:embed="rId7"/>
          <a:srcRect l="31676" t="15319" r="35213" b="5774"/>
          <a:stretch/>
        </p:blipFill>
        <p:spPr>
          <a:xfrm>
            <a:off x="6680358" y="3622032"/>
            <a:ext cx="2221074" cy="2977248"/>
          </a:xfrm>
          <a:prstGeom prst="rect">
            <a:avLst/>
          </a:prstGeom>
        </p:spPr>
      </p:pic>
      <p:sp>
        <p:nvSpPr>
          <p:cNvPr id="12" name="CaixaDeTexto 11">
            <a:extLst>
              <a:ext uri="{FF2B5EF4-FFF2-40B4-BE49-F238E27FC236}">
                <a16:creationId xmlns:a16="http://schemas.microsoft.com/office/drawing/2014/main" id="{07D57E7F-1659-465B-A2EF-F60F692AEB30}"/>
              </a:ext>
            </a:extLst>
          </p:cNvPr>
          <p:cNvSpPr txBox="1"/>
          <p:nvPr/>
        </p:nvSpPr>
        <p:spPr>
          <a:xfrm>
            <a:off x="3456751" y="1690904"/>
            <a:ext cx="5562599" cy="1951816"/>
          </a:xfrm>
          <a:prstGeom prst="rect">
            <a:avLst/>
          </a:prstGeom>
          <a:noFill/>
        </p:spPr>
        <p:txBody>
          <a:bodyPr wrap="square" rtlCol="0">
            <a:spAutoFit/>
          </a:bodyPr>
          <a:lstStyle/>
          <a:p>
            <a:pPr marL="214313" indent="-214313" algn="just" fontAlgn="base">
              <a:lnSpc>
                <a:spcPct val="125000"/>
              </a:lnSpc>
              <a:spcAft>
                <a:spcPts val="600"/>
              </a:spcAft>
              <a:buFont typeface="Arial" panose="020B0604020202020204" pitchFamily="34" charset="0"/>
              <a:buChar char="•"/>
            </a:pPr>
            <a:r>
              <a:rPr lang="pt-PT" err="1"/>
              <a:t>The</a:t>
            </a:r>
            <a:r>
              <a:rPr lang="pt-PT"/>
              <a:t> </a:t>
            </a:r>
            <a:r>
              <a:rPr lang="pt-PT" err="1"/>
              <a:t>machine</a:t>
            </a:r>
            <a:r>
              <a:rPr lang="pt-PT"/>
              <a:t> </a:t>
            </a:r>
            <a:r>
              <a:rPr lang="pt-PT" err="1"/>
              <a:t>has</a:t>
            </a:r>
            <a:r>
              <a:rPr lang="pt-PT"/>
              <a:t> </a:t>
            </a:r>
            <a:r>
              <a:rPr lang="pt-PT" err="1"/>
              <a:t>both</a:t>
            </a:r>
            <a:r>
              <a:rPr lang="pt-PT"/>
              <a:t> </a:t>
            </a:r>
            <a:r>
              <a:rPr lang="pt-PT" err="1"/>
              <a:t>automatic</a:t>
            </a:r>
            <a:r>
              <a:rPr lang="pt-PT"/>
              <a:t> </a:t>
            </a:r>
            <a:r>
              <a:rPr lang="pt-PT" err="1"/>
              <a:t>and</a:t>
            </a:r>
            <a:r>
              <a:rPr lang="pt-PT"/>
              <a:t> manual </a:t>
            </a:r>
            <a:r>
              <a:rPr lang="pt-PT" err="1"/>
              <a:t>modes</a:t>
            </a:r>
            <a:r>
              <a:rPr lang="pt-PT"/>
              <a:t>;</a:t>
            </a:r>
          </a:p>
          <a:p>
            <a:pPr marL="214313" indent="-214313" algn="just" fontAlgn="base">
              <a:lnSpc>
                <a:spcPct val="125000"/>
              </a:lnSpc>
              <a:spcAft>
                <a:spcPts val="600"/>
              </a:spcAft>
              <a:buFont typeface="Arial" panose="020B0604020202020204" pitchFamily="34" charset="0"/>
              <a:buChar char="•"/>
            </a:pPr>
            <a:r>
              <a:rPr lang="pt-PT"/>
              <a:t>2 </a:t>
            </a:r>
            <a:r>
              <a:rPr lang="pt-PT" err="1"/>
              <a:t>control</a:t>
            </a:r>
            <a:r>
              <a:rPr lang="pt-PT"/>
              <a:t> </a:t>
            </a:r>
            <a:r>
              <a:rPr lang="pt-PT" err="1"/>
              <a:t>panels</a:t>
            </a:r>
            <a:r>
              <a:rPr lang="pt-PT"/>
              <a:t> (1 for </a:t>
            </a:r>
            <a:r>
              <a:rPr lang="pt-PT" err="1"/>
              <a:t>electricals</a:t>
            </a:r>
            <a:r>
              <a:rPr lang="pt-PT"/>
              <a:t>, 1 for </a:t>
            </a:r>
            <a:r>
              <a:rPr lang="pt-PT" err="1"/>
              <a:t>the</a:t>
            </a:r>
            <a:r>
              <a:rPr lang="pt-PT"/>
              <a:t> industrial </a:t>
            </a:r>
            <a:r>
              <a:rPr lang="pt-PT" err="1"/>
              <a:t>process</a:t>
            </a:r>
            <a:r>
              <a:rPr lang="pt-PT"/>
              <a:t>);</a:t>
            </a:r>
          </a:p>
          <a:p>
            <a:pPr marL="214313" indent="-214313" algn="just" fontAlgn="base">
              <a:lnSpc>
                <a:spcPct val="125000"/>
              </a:lnSpc>
              <a:spcAft>
                <a:spcPts val="600"/>
              </a:spcAft>
              <a:buFont typeface="Arial" panose="020B0604020202020204" pitchFamily="34" charset="0"/>
              <a:buChar char="•"/>
            </a:pPr>
            <a:r>
              <a:rPr lang="pt-PT"/>
              <a:t>2 </a:t>
            </a:r>
            <a:r>
              <a:rPr lang="pt-PT" err="1"/>
              <a:t>emergency</a:t>
            </a:r>
            <a:r>
              <a:rPr lang="pt-PT"/>
              <a:t> </a:t>
            </a:r>
            <a:r>
              <a:rPr lang="pt-PT" err="1"/>
              <a:t>switches</a:t>
            </a:r>
            <a:r>
              <a:rPr lang="pt-PT"/>
              <a:t> (1 for </a:t>
            </a:r>
            <a:r>
              <a:rPr lang="pt-PT" err="1"/>
              <a:t>completely</a:t>
            </a:r>
            <a:r>
              <a:rPr lang="pt-PT"/>
              <a:t> </a:t>
            </a:r>
            <a:r>
              <a:rPr lang="pt-PT" err="1"/>
              <a:t>turning</a:t>
            </a:r>
            <a:r>
              <a:rPr lang="pt-PT"/>
              <a:t> </a:t>
            </a:r>
            <a:r>
              <a:rPr lang="pt-PT" err="1"/>
              <a:t>off</a:t>
            </a:r>
            <a:r>
              <a:rPr lang="pt-PT"/>
              <a:t> </a:t>
            </a:r>
            <a:r>
              <a:rPr lang="pt-PT" err="1"/>
              <a:t>the</a:t>
            </a:r>
            <a:r>
              <a:rPr lang="pt-PT"/>
              <a:t> </a:t>
            </a:r>
            <a:r>
              <a:rPr lang="pt-PT" err="1"/>
              <a:t>machine</a:t>
            </a:r>
            <a:r>
              <a:rPr lang="pt-PT"/>
              <a:t>, 1 for </a:t>
            </a:r>
            <a:r>
              <a:rPr lang="pt-PT" err="1"/>
              <a:t>just</a:t>
            </a:r>
            <a:r>
              <a:rPr lang="pt-PT"/>
              <a:t> </a:t>
            </a:r>
            <a:r>
              <a:rPr lang="pt-PT" err="1"/>
              <a:t>stopping</a:t>
            </a:r>
            <a:r>
              <a:rPr lang="pt-PT"/>
              <a:t> </a:t>
            </a:r>
            <a:r>
              <a:rPr lang="pt-PT" err="1"/>
              <a:t>the</a:t>
            </a:r>
            <a:r>
              <a:rPr lang="pt-PT"/>
              <a:t> </a:t>
            </a:r>
            <a:r>
              <a:rPr lang="pt-PT" err="1"/>
              <a:t>process</a:t>
            </a:r>
            <a:r>
              <a:rPr lang="pt-PT"/>
              <a:t>).</a:t>
            </a:r>
          </a:p>
        </p:txBody>
      </p:sp>
      <p:sp>
        <p:nvSpPr>
          <p:cNvPr id="14" name="Retângulo 13">
            <a:extLst>
              <a:ext uri="{FF2B5EF4-FFF2-40B4-BE49-F238E27FC236}">
                <a16:creationId xmlns:a16="http://schemas.microsoft.com/office/drawing/2014/main" id="{EC383E5A-0740-4654-8BDA-CB8377FB77B5}"/>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5" name="Marcador de Posição do Número do Diapositivo 2">
            <a:extLst>
              <a:ext uri="{FF2B5EF4-FFF2-40B4-BE49-F238E27FC236}">
                <a16:creationId xmlns:a16="http://schemas.microsoft.com/office/drawing/2014/main" id="{E07EAEC2-AC12-40CA-AA92-AF95BFAB0A0C}"/>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6</a:t>
            </a:fld>
            <a:endParaRPr lang="pt-PT" b="1">
              <a:solidFill>
                <a:schemeClr val="bg1"/>
              </a:solidFill>
            </a:endParaRPr>
          </a:p>
        </p:txBody>
      </p:sp>
      <p:sp>
        <p:nvSpPr>
          <p:cNvPr id="16" name="Retângulo 15">
            <a:extLst>
              <a:ext uri="{FF2B5EF4-FFF2-40B4-BE49-F238E27FC236}">
                <a16:creationId xmlns:a16="http://schemas.microsoft.com/office/drawing/2014/main" id="{B928EF4E-9964-4B20-A970-A04D24CDE353}"/>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7" name="Retângulo 16">
            <a:extLst>
              <a:ext uri="{FF2B5EF4-FFF2-40B4-BE49-F238E27FC236}">
                <a16:creationId xmlns:a16="http://schemas.microsoft.com/office/drawing/2014/main" id="{68DE601F-0C6B-4C22-AC21-687D20579E42}"/>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8" name="CaixaDeTexto 17">
            <a:extLst>
              <a:ext uri="{FF2B5EF4-FFF2-40B4-BE49-F238E27FC236}">
                <a16:creationId xmlns:a16="http://schemas.microsoft.com/office/drawing/2014/main" id="{860D6B04-CA22-4540-9820-F4A5C0679E67}"/>
              </a:ext>
            </a:extLst>
          </p:cNvPr>
          <p:cNvSpPr txBox="1"/>
          <p:nvPr/>
        </p:nvSpPr>
        <p:spPr>
          <a:xfrm>
            <a:off x="239703" y="225606"/>
            <a:ext cx="3378200"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Machine</a:t>
            </a:r>
            <a:endParaRPr lang="pt-PT" sz="3600" b="1">
              <a:solidFill>
                <a:schemeClr val="bg1"/>
              </a:solidFill>
            </a:endParaRPr>
          </a:p>
        </p:txBody>
      </p:sp>
      <p:sp>
        <p:nvSpPr>
          <p:cNvPr id="19" name="CaixaDeTexto 18">
            <a:extLst>
              <a:ext uri="{FF2B5EF4-FFF2-40B4-BE49-F238E27FC236}">
                <a16:creationId xmlns:a16="http://schemas.microsoft.com/office/drawing/2014/main" id="{2B3B6FD5-D7FF-4CC7-A964-DF424492FCE8}"/>
              </a:ext>
            </a:extLst>
          </p:cNvPr>
          <p:cNvSpPr txBox="1"/>
          <p:nvPr/>
        </p:nvSpPr>
        <p:spPr>
          <a:xfrm>
            <a:off x="239703" y="925525"/>
            <a:ext cx="8580447" cy="836126"/>
          </a:xfrm>
          <a:prstGeom prst="rect">
            <a:avLst/>
          </a:prstGeom>
          <a:noFill/>
        </p:spPr>
        <p:txBody>
          <a:bodyPr wrap="square" rtlCol="0">
            <a:spAutoFit/>
          </a:bodyPr>
          <a:lstStyle/>
          <a:p>
            <a:pPr marL="214313" indent="-214313" algn="just" fontAlgn="base">
              <a:lnSpc>
                <a:spcPct val="125000"/>
              </a:lnSpc>
              <a:spcAft>
                <a:spcPts val="600"/>
              </a:spcAft>
              <a:buFont typeface="Arial" panose="020B0604020202020204" pitchFamily="34" charset="0"/>
              <a:buChar char="•"/>
            </a:pPr>
            <a:r>
              <a:rPr lang="pt-PT" err="1"/>
              <a:t>The</a:t>
            </a:r>
            <a:r>
              <a:rPr lang="pt-PT"/>
              <a:t> </a:t>
            </a:r>
            <a:r>
              <a:rPr lang="pt-PT" err="1"/>
              <a:t>machine</a:t>
            </a:r>
            <a:r>
              <a:rPr lang="pt-PT"/>
              <a:t> </a:t>
            </a:r>
            <a:r>
              <a:rPr lang="pt-PT" err="1"/>
              <a:t>trims</a:t>
            </a:r>
            <a:r>
              <a:rPr lang="pt-PT"/>
              <a:t> </a:t>
            </a:r>
            <a:r>
              <a:rPr lang="pt-PT" err="1"/>
              <a:t>the</a:t>
            </a:r>
            <a:r>
              <a:rPr lang="pt-PT"/>
              <a:t> </a:t>
            </a:r>
            <a:r>
              <a:rPr lang="pt-PT" err="1"/>
              <a:t>piston</a:t>
            </a:r>
            <a:r>
              <a:rPr lang="pt-PT"/>
              <a:t> </a:t>
            </a:r>
            <a:r>
              <a:rPr lang="pt-PT" err="1"/>
              <a:t>ring’s</a:t>
            </a:r>
            <a:r>
              <a:rPr lang="pt-PT"/>
              <a:t> gap;</a:t>
            </a:r>
          </a:p>
          <a:p>
            <a:pPr marL="214313" indent="-214313" algn="just" fontAlgn="base">
              <a:lnSpc>
                <a:spcPct val="125000"/>
              </a:lnSpc>
              <a:buFont typeface="Arial" panose="020B0604020202020204" pitchFamily="34" charset="0"/>
              <a:buChar char="•"/>
            </a:pPr>
            <a:r>
              <a:rPr lang="pt-PT" err="1"/>
              <a:t>Designed</a:t>
            </a:r>
            <a:r>
              <a:rPr lang="pt-PT"/>
              <a:t> </a:t>
            </a:r>
            <a:r>
              <a:rPr lang="pt-PT" err="1"/>
              <a:t>between</a:t>
            </a:r>
            <a:r>
              <a:rPr lang="pt-PT"/>
              <a:t> 1989 </a:t>
            </a:r>
            <a:r>
              <a:rPr lang="pt-PT" err="1"/>
              <a:t>and</a:t>
            </a:r>
            <a:r>
              <a:rPr lang="pt-PT"/>
              <a:t> 1992 </a:t>
            </a:r>
            <a:r>
              <a:rPr lang="pt-PT" err="1"/>
              <a:t>and</a:t>
            </a:r>
            <a:r>
              <a:rPr lang="pt-PT"/>
              <a:t> </a:t>
            </a:r>
            <a:r>
              <a:rPr lang="pt-PT" err="1"/>
              <a:t>last</a:t>
            </a:r>
            <a:r>
              <a:rPr lang="pt-PT"/>
              <a:t> </a:t>
            </a:r>
            <a:r>
              <a:rPr lang="pt-PT" err="1"/>
              <a:t>programmed</a:t>
            </a:r>
            <a:r>
              <a:rPr lang="pt-PT"/>
              <a:t> in </a:t>
            </a:r>
            <a:r>
              <a:rPr lang="pt-PT" err="1"/>
              <a:t>February</a:t>
            </a:r>
            <a:r>
              <a:rPr lang="pt-PT"/>
              <a:t> 1993</a:t>
            </a:r>
          </a:p>
        </p:txBody>
      </p:sp>
    </p:spTree>
    <p:extLst>
      <p:ext uri="{BB962C8B-B14F-4D97-AF65-F5344CB8AC3E}">
        <p14:creationId xmlns:p14="http://schemas.microsoft.com/office/powerpoint/2010/main" val="365018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CDB44AD-6AFD-4D35-BE68-41231FEF373C}"/>
              </a:ext>
            </a:extLst>
          </p:cNvPr>
          <p:cNvPicPr>
            <a:picLocks noChangeAspect="1"/>
          </p:cNvPicPr>
          <p:nvPr/>
        </p:nvPicPr>
        <p:blipFill rotWithShape="1">
          <a:blip r:embed="rId3"/>
          <a:srcRect l="56349" t="34257" b="28531"/>
          <a:stretch/>
        </p:blipFill>
        <p:spPr>
          <a:xfrm>
            <a:off x="7206350" y="1346652"/>
            <a:ext cx="1779800" cy="2022985"/>
          </a:xfrm>
          <a:prstGeom prst="rect">
            <a:avLst/>
          </a:prstGeom>
        </p:spPr>
      </p:pic>
      <p:sp>
        <p:nvSpPr>
          <p:cNvPr id="12" name="CaixaDeTexto 11">
            <a:extLst>
              <a:ext uri="{FF2B5EF4-FFF2-40B4-BE49-F238E27FC236}">
                <a16:creationId xmlns:a16="http://schemas.microsoft.com/office/drawing/2014/main" id="{C612A4E0-6CE2-4B18-8B86-E30FA4D45AA2}"/>
              </a:ext>
            </a:extLst>
          </p:cNvPr>
          <p:cNvSpPr txBox="1"/>
          <p:nvPr/>
        </p:nvSpPr>
        <p:spPr>
          <a:xfrm>
            <a:off x="239702" y="1110998"/>
            <a:ext cx="6661847" cy="2516073"/>
          </a:xfrm>
          <a:prstGeom prst="rect">
            <a:avLst/>
          </a:prstGeom>
          <a:noFill/>
        </p:spPr>
        <p:txBody>
          <a:bodyPr wrap="square" rtlCol="0" anchor="t">
            <a:spAutoFit/>
          </a:bodyPr>
          <a:lstStyle/>
          <a:p>
            <a:pPr marL="213995" indent="-213995" algn="just" fontAlgn="base">
              <a:lnSpc>
                <a:spcPct val="125000"/>
              </a:lnSpc>
              <a:buFont typeface="Arial" panose="020B0604020202020204" pitchFamily="34" charset="0"/>
              <a:buChar char="•"/>
            </a:pPr>
            <a:r>
              <a:rPr lang="pt-PT"/>
              <a:t>Siemens </a:t>
            </a:r>
            <a:r>
              <a:rPr lang="pt-PT" err="1"/>
              <a:t>Simatic</a:t>
            </a:r>
            <a:r>
              <a:rPr lang="pt-PT"/>
              <a:t> S5 PLC, </a:t>
            </a:r>
            <a:r>
              <a:rPr lang="pt-PT" err="1"/>
              <a:t>with</a:t>
            </a:r>
            <a:r>
              <a:rPr lang="pt-PT"/>
              <a:t> </a:t>
            </a:r>
            <a:r>
              <a:rPr lang="pt-PT" err="1"/>
              <a:t>external</a:t>
            </a:r>
            <a:r>
              <a:rPr lang="pt-PT"/>
              <a:t> 24V 240VA 3 </a:t>
            </a:r>
            <a:r>
              <a:rPr lang="pt-PT" err="1"/>
              <a:t>phase</a:t>
            </a:r>
            <a:r>
              <a:rPr lang="pt-PT"/>
              <a:t> </a:t>
            </a:r>
            <a:r>
              <a:rPr lang="pt-PT" err="1"/>
              <a:t>power</a:t>
            </a:r>
            <a:r>
              <a:rPr lang="pt-PT"/>
              <a:t> </a:t>
            </a:r>
            <a:r>
              <a:rPr lang="pt-PT" err="1"/>
              <a:t>supply</a:t>
            </a:r>
            <a:r>
              <a:rPr lang="pt-PT"/>
              <a:t> (</a:t>
            </a:r>
            <a:r>
              <a:rPr lang="pt-PT" err="1"/>
              <a:t>transformer</a:t>
            </a:r>
            <a:r>
              <a:rPr lang="pt-PT"/>
              <a:t>);</a:t>
            </a:r>
          </a:p>
          <a:p>
            <a:pPr marL="213995" indent="-213995" algn="just" fontAlgn="base">
              <a:lnSpc>
                <a:spcPct val="125000"/>
              </a:lnSpc>
              <a:buFont typeface="Arial" panose="020B0604020202020204" pitchFamily="34" charset="0"/>
              <a:buChar char="•"/>
            </a:pPr>
            <a:r>
              <a:rPr lang="pt-PT" err="1"/>
              <a:t>Microswitches</a:t>
            </a:r>
            <a:r>
              <a:rPr lang="pt-PT"/>
              <a:t> are </a:t>
            </a:r>
            <a:r>
              <a:rPr lang="pt-PT" err="1"/>
              <a:t>used</a:t>
            </a:r>
            <a:r>
              <a:rPr lang="pt-PT"/>
              <a:t> as </a:t>
            </a:r>
            <a:r>
              <a:rPr lang="pt-PT" err="1"/>
              <a:t>limit</a:t>
            </a:r>
            <a:r>
              <a:rPr lang="pt-PT"/>
              <a:t> </a:t>
            </a:r>
            <a:r>
              <a:rPr lang="pt-PT" err="1"/>
              <a:t>sensors</a:t>
            </a:r>
            <a:r>
              <a:rPr lang="pt-PT"/>
              <a:t>;</a:t>
            </a:r>
            <a:endParaRPr lang="pt-PT">
              <a:cs typeface="Calibri" panose="020F0502020204030204"/>
            </a:endParaRPr>
          </a:p>
          <a:p>
            <a:pPr marL="213995" indent="-213995" algn="just" fontAlgn="base">
              <a:lnSpc>
                <a:spcPct val="125000"/>
              </a:lnSpc>
              <a:buFont typeface="Arial" panose="020B0604020202020204" pitchFamily="34" charset="0"/>
              <a:buChar char="•"/>
            </a:pPr>
            <a:r>
              <a:rPr lang="pt-PT" err="1"/>
              <a:t>All</a:t>
            </a:r>
            <a:r>
              <a:rPr lang="pt-PT"/>
              <a:t> </a:t>
            </a:r>
            <a:r>
              <a:rPr lang="pt-PT" err="1"/>
              <a:t>other</a:t>
            </a:r>
            <a:r>
              <a:rPr lang="pt-PT"/>
              <a:t> </a:t>
            </a:r>
            <a:r>
              <a:rPr lang="pt-PT" err="1"/>
              <a:t>sensors</a:t>
            </a:r>
            <a:r>
              <a:rPr lang="pt-PT"/>
              <a:t> are </a:t>
            </a:r>
            <a:r>
              <a:rPr lang="pt-PT" err="1"/>
              <a:t>inductive</a:t>
            </a:r>
            <a:r>
              <a:rPr lang="pt-PT"/>
              <a:t> (</a:t>
            </a:r>
            <a:r>
              <a:rPr lang="pt-PT" err="1"/>
              <a:t>metallic</a:t>
            </a:r>
            <a:r>
              <a:rPr lang="pt-PT"/>
              <a:t> </a:t>
            </a:r>
            <a:r>
              <a:rPr lang="pt-PT" err="1"/>
              <a:t>parts</a:t>
            </a:r>
            <a:r>
              <a:rPr lang="pt-PT"/>
              <a:t> </a:t>
            </a:r>
            <a:r>
              <a:rPr lang="pt-PT" err="1"/>
              <a:t>produced</a:t>
            </a:r>
            <a:r>
              <a:rPr lang="pt-PT"/>
              <a:t>);</a:t>
            </a:r>
            <a:endParaRPr lang="pt-PT">
              <a:cs typeface="Calibri" panose="020F0502020204030204"/>
            </a:endParaRPr>
          </a:p>
          <a:p>
            <a:pPr marL="213995" indent="-213995" algn="just" fontAlgn="base">
              <a:lnSpc>
                <a:spcPct val="125000"/>
              </a:lnSpc>
              <a:buFont typeface="Arial" panose="020B0604020202020204" pitchFamily="34" charset="0"/>
              <a:buChar char="•"/>
            </a:pPr>
            <a:r>
              <a:rPr lang="pt-PT" err="1"/>
              <a:t>Hydraulic</a:t>
            </a:r>
            <a:r>
              <a:rPr lang="pt-PT"/>
              <a:t> </a:t>
            </a:r>
            <a:r>
              <a:rPr lang="pt-PT" err="1"/>
              <a:t>actuators</a:t>
            </a:r>
            <a:r>
              <a:rPr lang="pt-PT"/>
              <a:t> (</a:t>
            </a:r>
            <a:r>
              <a:rPr lang="pt-PT" err="1"/>
              <a:t>pusher</a:t>
            </a:r>
            <a:r>
              <a:rPr lang="pt-PT"/>
              <a:t> </a:t>
            </a:r>
            <a:r>
              <a:rPr lang="pt-PT" err="1"/>
              <a:t>rod</a:t>
            </a:r>
            <a:r>
              <a:rPr lang="pt-PT"/>
              <a:t>, </a:t>
            </a:r>
            <a:r>
              <a:rPr lang="pt-PT" err="1"/>
              <a:t>alignment</a:t>
            </a:r>
            <a:r>
              <a:rPr lang="pt-PT"/>
              <a:t>, …);</a:t>
            </a:r>
            <a:endParaRPr lang="pt-PT">
              <a:cs typeface="Calibri" panose="020F0502020204030204"/>
            </a:endParaRPr>
          </a:p>
          <a:p>
            <a:pPr marL="213995" indent="-213995" algn="just" fontAlgn="base">
              <a:lnSpc>
                <a:spcPct val="125000"/>
              </a:lnSpc>
              <a:buFont typeface="Arial" panose="020B0604020202020204" pitchFamily="34" charset="0"/>
              <a:buChar char="•"/>
            </a:pPr>
            <a:r>
              <a:rPr lang="pt-PT"/>
              <a:t>1 </a:t>
            </a:r>
            <a:r>
              <a:rPr lang="pt-PT" err="1"/>
              <a:t>Electric</a:t>
            </a:r>
            <a:r>
              <a:rPr lang="pt-PT"/>
              <a:t> motor for </a:t>
            </a:r>
            <a:r>
              <a:rPr lang="pt-PT" err="1"/>
              <a:t>spindle</a:t>
            </a:r>
            <a:r>
              <a:rPr lang="pt-PT"/>
              <a:t> (</a:t>
            </a:r>
            <a:r>
              <a:rPr lang="pt-PT" err="1"/>
              <a:t>variator</a:t>
            </a:r>
            <a:r>
              <a:rPr lang="pt-PT"/>
              <a:t> </a:t>
            </a:r>
            <a:r>
              <a:rPr lang="pt-PT" err="1"/>
              <a:t>and</a:t>
            </a:r>
            <a:r>
              <a:rPr lang="pt-PT"/>
              <a:t> manual speed </a:t>
            </a:r>
            <a:r>
              <a:rPr lang="pt-PT" err="1"/>
              <a:t>control</a:t>
            </a:r>
            <a:r>
              <a:rPr lang="pt-PT"/>
              <a:t>, </a:t>
            </a:r>
            <a:r>
              <a:rPr lang="pt-PT" err="1"/>
              <a:t>through</a:t>
            </a:r>
            <a:r>
              <a:rPr lang="pt-PT"/>
              <a:t> a </a:t>
            </a:r>
            <a:r>
              <a:rPr lang="pt-PT" err="1"/>
              <a:t>potentiometer</a:t>
            </a:r>
            <a:r>
              <a:rPr lang="pt-PT"/>
              <a:t>)</a:t>
            </a:r>
            <a:endParaRPr lang="pt-PT" i="1">
              <a:cs typeface="Calibri" panose="020F0502020204030204"/>
            </a:endParaRPr>
          </a:p>
        </p:txBody>
      </p:sp>
      <p:pic>
        <p:nvPicPr>
          <p:cNvPr id="13" name="Imagem 12" descr="Uma imagem com música, interior&#10;&#10;Descrição gerada automaticamente">
            <a:extLst>
              <a:ext uri="{FF2B5EF4-FFF2-40B4-BE49-F238E27FC236}">
                <a16:creationId xmlns:a16="http://schemas.microsoft.com/office/drawing/2014/main" id="{364CA652-0F60-44F5-A7FD-4A61889BC229}"/>
              </a:ext>
            </a:extLst>
          </p:cNvPr>
          <p:cNvPicPr>
            <a:picLocks noChangeAspect="1"/>
          </p:cNvPicPr>
          <p:nvPr/>
        </p:nvPicPr>
        <p:blipFill>
          <a:blip r:embed="rId4"/>
          <a:stretch>
            <a:fillRect/>
          </a:stretch>
        </p:blipFill>
        <p:spPr>
          <a:xfrm>
            <a:off x="323726" y="3836022"/>
            <a:ext cx="4248274" cy="2483498"/>
          </a:xfrm>
          <a:prstGeom prst="rect">
            <a:avLst/>
          </a:prstGeom>
        </p:spPr>
      </p:pic>
      <p:pic>
        <p:nvPicPr>
          <p:cNvPr id="15" name="Imagem 14">
            <a:extLst>
              <a:ext uri="{FF2B5EF4-FFF2-40B4-BE49-F238E27FC236}">
                <a16:creationId xmlns:a16="http://schemas.microsoft.com/office/drawing/2014/main" id="{7665FF5D-D434-4CE6-B72C-2B17B5CAB55E}"/>
              </a:ext>
            </a:extLst>
          </p:cNvPr>
          <p:cNvPicPr>
            <a:picLocks noChangeAspect="1"/>
          </p:cNvPicPr>
          <p:nvPr/>
        </p:nvPicPr>
        <p:blipFill>
          <a:blip r:embed="rId5"/>
          <a:stretch>
            <a:fillRect/>
          </a:stretch>
        </p:blipFill>
        <p:spPr>
          <a:xfrm>
            <a:off x="4865918" y="3836021"/>
            <a:ext cx="3676626" cy="2483499"/>
          </a:xfrm>
          <a:prstGeom prst="rect">
            <a:avLst/>
          </a:prstGeom>
        </p:spPr>
      </p:pic>
      <p:sp>
        <p:nvSpPr>
          <p:cNvPr id="11" name="Retângulo 10">
            <a:extLst>
              <a:ext uri="{FF2B5EF4-FFF2-40B4-BE49-F238E27FC236}">
                <a16:creationId xmlns:a16="http://schemas.microsoft.com/office/drawing/2014/main" id="{7C102D91-3B0A-4C3E-B023-A650B5CE1672}"/>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4" name="Marcador de Posição do Número do Diapositivo 2">
            <a:extLst>
              <a:ext uri="{FF2B5EF4-FFF2-40B4-BE49-F238E27FC236}">
                <a16:creationId xmlns:a16="http://schemas.microsoft.com/office/drawing/2014/main" id="{2E86330E-B8DF-48D9-8095-43847F325DF3}"/>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7</a:t>
            </a:fld>
            <a:endParaRPr lang="pt-PT" b="1">
              <a:solidFill>
                <a:schemeClr val="bg1"/>
              </a:solidFill>
            </a:endParaRPr>
          </a:p>
        </p:txBody>
      </p:sp>
      <p:sp>
        <p:nvSpPr>
          <p:cNvPr id="17" name="Retângulo 16">
            <a:extLst>
              <a:ext uri="{FF2B5EF4-FFF2-40B4-BE49-F238E27FC236}">
                <a16:creationId xmlns:a16="http://schemas.microsoft.com/office/drawing/2014/main" id="{57B4B35D-E8A3-4851-A67A-7CAE344C5B9C}"/>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8" name="Retângulo 17">
            <a:extLst>
              <a:ext uri="{FF2B5EF4-FFF2-40B4-BE49-F238E27FC236}">
                <a16:creationId xmlns:a16="http://schemas.microsoft.com/office/drawing/2014/main" id="{6BE8446F-9927-4DE9-92F8-441F3FF24C1A}"/>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9" name="CaixaDeTexto 18">
            <a:extLst>
              <a:ext uri="{FF2B5EF4-FFF2-40B4-BE49-F238E27FC236}">
                <a16:creationId xmlns:a16="http://schemas.microsoft.com/office/drawing/2014/main" id="{975C1F7A-7A26-420C-A2A2-4F5FD009DF3C}"/>
              </a:ext>
            </a:extLst>
          </p:cNvPr>
          <p:cNvSpPr txBox="1"/>
          <p:nvPr/>
        </p:nvSpPr>
        <p:spPr>
          <a:xfrm>
            <a:off x="239702" y="225606"/>
            <a:ext cx="8746448" cy="646331"/>
          </a:xfrm>
          <a:prstGeom prst="rect">
            <a:avLst/>
          </a:prstGeom>
          <a:noFill/>
        </p:spPr>
        <p:txBody>
          <a:bodyPr wrap="square" rtlCol="0">
            <a:spAutoFit/>
          </a:bodyPr>
          <a:lstStyle/>
          <a:p>
            <a:r>
              <a:rPr lang="pt-PT" sz="3600" b="1" err="1">
                <a:solidFill>
                  <a:schemeClr val="bg1"/>
                </a:solidFill>
              </a:rPr>
              <a:t>The</a:t>
            </a:r>
            <a:r>
              <a:rPr lang="pt-PT" sz="3600" b="1">
                <a:solidFill>
                  <a:schemeClr val="bg1"/>
                </a:solidFill>
              </a:rPr>
              <a:t> </a:t>
            </a:r>
            <a:r>
              <a:rPr lang="pt-PT" sz="3600" b="1" err="1">
                <a:solidFill>
                  <a:schemeClr val="bg1"/>
                </a:solidFill>
              </a:rPr>
              <a:t>Machine</a:t>
            </a:r>
            <a:r>
              <a:rPr lang="pt-PT" sz="3600" b="1">
                <a:solidFill>
                  <a:schemeClr val="bg1"/>
                </a:solidFill>
              </a:rPr>
              <a:t> – PLC, </a:t>
            </a:r>
            <a:r>
              <a:rPr lang="pt-PT" sz="3600" b="1" err="1">
                <a:solidFill>
                  <a:schemeClr val="bg1"/>
                </a:solidFill>
              </a:rPr>
              <a:t>Sensors</a:t>
            </a:r>
            <a:r>
              <a:rPr lang="pt-PT" sz="3600" b="1">
                <a:solidFill>
                  <a:schemeClr val="bg1"/>
                </a:solidFill>
              </a:rPr>
              <a:t> </a:t>
            </a:r>
            <a:r>
              <a:rPr lang="pt-PT" sz="3600" b="1" err="1">
                <a:solidFill>
                  <a:schemeClr val="bg1"/>
                </a:solidFill>
              </a:rPr>
              <a:t>and</a:t>
            </a:r>
            <a:r>
              <a:rPr lang="pt-PT" sz="3600" b="1">
                <a:solidFill>
                  <a:schemeClr val="bg1"/>
                </a:solidFill>
              </a:rPr>
              <a:t> </a:t>
            </a:r>
            <a:r>
              <a:rPr lang="pt-PT" sz="3600" b="1" err="1">
                <a:solidFill>
                  <a:schemeClr val="bg1"/>
                </a:solidFill>
              </a:rPr>
              <a:t>Actuators</a:t>
            </a:r>
            <a:endParaRPr lang="pt-PT" sz="3600" b="1">
              <a:solidFill>
                <a:schemeClr val="bg1"/>
              </a:solidFill>
            </a:endParaRPr>
          </a:p>
        </p:txBody>
      </p:sp>
    </p:spTree>
    <p:extLst>
      <p:ext uri="{BB962C8B-B14F-4D97-AF65-F5344CB8AC3E}">
        <p14:creationId xmlns:p14="http://schemas.microsoft.com/office/powerpoint/2010/main" val="2585745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D0AAB1A6-03C8-4CD6-B59C-B2D4D558CFDD}"/>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2" name="Marcador de Posição do Número do Diapositivo 2">
            <a:extLst>
              <a:ext uri="{FF2B5EF4-FFF2-40B4-BE49-F238E27FC236}">
                <a16:creationId xmlns:a16="http://schemas.microsoft.com/office/drawing/2014/main" id="{1DC8830D-2BA1-4F26-8501-1ABE895E4854}"/>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8</a:t>
            </a:fld>
            <a:endParaRPr lang="pt-PT" b="1">
              <a:solidFill>
                <a:schemeClr val="bg1"/>
              </a:solidFill>
            </a:endParaRPr>
          </a:p>
        </p:txBody>
      </p:sp>
      <p:sp>
        <p:nvSpPr>
          <p:cNvPr id="13" name="Retângulo 12">
            <a:extLst>
              <a:ext uri="{FF2B5EF4-FFF2-40B4-BE49-F238E27FC236}">
                <a16:creationId xmlns:a16="http://schemas.microsoft.com/office/drawing/2014/main" id="{9B23DC63-507B-4F94-883D-9AFD89C9B8D5}"/>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4" name="Retângulo 13">
            <a:extLst>
              <a:ext uri="{FF2B5EF4-FFF2-40B4-BE49-F238E27FC236}">
                <a16:creationId xmlns:a16="http://schemas.microsoft.com/office/drawing/2014/main" id="{CEFCE2EC-20A5-4AC7-A023-C4DD2B47E645}"/>
              </a:ext>
            </a:extLst>
          </p:cNvPr>
          <p:cNvSpPr/>
          <p:nvPr/>
        </p:nvSpPr>
        <p:spPr>
          <a:xfrm>
            <a:off x="0" y="952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5" name="CaixaDeTexto 14">
            <a:extLst>
              <a:ext uri="{FF2B5EF4-FFF2-40B4-BE49-F238E27FC236}">
                <a16:creationId xmlns:a16="http://schemas.microsoft.com/office/drawing/2014/main" id="{4EEF5681-A1F6-4FE7-A18D-1503D0EABAFB}"/>
              </a:ext>
            </a:extLst>
          </p:cNvPr>
          <p:cNvSpPr txBox="1"/>
          <p:nvPr/>
        </p:nvSpPr>
        <p:spPr>
          <a:xfrm>
            <a:off x="239702" y="225606"/>
            <a:ext cx="7776537" cy="646331"/>
          </a:xfrm>
          <a:prstGeom prst="rect">
            <a:avLst/>
          </a:prstGeom>
          <a:noFill/>
        </p:spPr>
        <p:txBody>
          <a:bodyPr wrap="square" rtlCol="0">
            <a:spAutoFit/>
          </a:bodyPr>
          <a:lstStyle/>
          <a:p>
            <a:r>
              <a:rPr lang="pt-PT" sz="3600" b="1">
                <a:solidFill>
                  <a:schemeClr val="bg1"/>
                </a:solidFill>
              </a:rPr>
              <a:t>Petri Net (Industrial </a:t>
            </a:r>
            <a:r>
              <a:rPr lang="pt-PT" sz="3600" b="1" err="1">
                <a:solidFill>
                  <a:schemeClr val="bg1"/>
                </a:solidFill>
              </a:rPr>
              <a:t>Process</a:t>
            </a:r>
            <a:r>
              <a:rPr lang="pt-PT" sz="3600" b="1">
                <a:solidFill>
                  <a:schemeClr val="bg1"/>
                </a:solidFill>
              </a:rPr>
              <a:t>)</a:t>
            </a:r>
          </a:p>
        </p:txBody>
      </p:sp>
      <p:pic>
        <p:nvPicPr>
          <p:cNvPr id="2" name="Imagem 1">
            <a:extLst>
              <a:ext uri="{FF2B5EF4-FFF2-40B4-BE49-F238E27FC236}">
                <a16:creationId xmlns:a16="http://schemas.microsoft.com/office/drawing/2014/main" id="{5BB0304E-1FA9-4129-B2C3-C30C1F47147C}"/>
              </a:ext>
            </a:extLst>
          </p:cNvPr>
          <p:cNvPicPr>
            <a:picLocks noChangeAspect="1"/>
          </p:cNvPicPr>
          <p:nvPr/>
        </p:nvPicPr>
        <p:blipFill rotWithShape="1">
          <a:blip r:embed="rId3"/>
          <a:srcRect l="9112" t="23985" r="2999" b="4135"/>
          <a:stretch/>
        </p:blipFill>
        <p:spPr>
          <a:xfrm>
            <a:off x="13065" y="1960880"/>
            <a:ext cx="9130935" cy="3620053"/>
          </a:xfrm>
          <a:prstGeom prst="rect">
            <a:avLst/>
          </a:prstGeom>
        </p:spPr>
      </p:pic>
    </p:spTree>
    <p:extLst>
      <p:ext uri="{BB962C8B-B14F-4D97-AF65-F5344CB8AC3E}">
        <p14:creationId xmlns:p14="http://schemas.microsoft.com/office/powerpoint/2010/main" val="419509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0748978-8172-4379-9555-2966250F2F2F}"/>
              </a:ext>
            </a:extLst>
          </p:cNvPr>
          <p:cNvSpPr/>
          <p:nvPr/>
        </p:nvSpPr>
        <p:spPr>
          <a:xfrm>
            <a:off x="0" y="6668135"/>
            <a:ext cx="9144000" cy="190500"/>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b="1">
              <a:solidFill>
                <a:schemeClr val="bg1"/>
              </a:solidFill>
            </a:endParaRPr>
          </a:p>
        </p:txBody>
      </p:sp>
      <p:sp>
        <p:nvSpPr>
          <p:cNvPr id="12" name="Marcador de Posição do Número do Diapositivo 2">
            <a:extLst>
              <a:ext uri="{FF2B5EF4-FFF2-40B4-BE49-F238E27FC236}">
                <a16:creationId xmlns:a16="http://schemas.microsoft.com/office/drawing/2014/main" id="{3B444194-4BEE-4F8E-AE55-86F917112CB7}"/>
              </a:ext>
            </a:extLst>
          </p:cNvPr>
          <p:cNvSpPr>
            <a:spLocks noGrp="1"/>
          </p:cNvSpPr>
          <p:nvPr>
            <p:ph type="sldNum" sz="quarter" idx="12"/>
          </p:nvPr>
        </p:nvSpPr>
        <p:spPr>
          <a:xfrm>
            <a:off x="6762750" y="6612733"/>
            <a:ext cx="2057400" cy="273844"/>
          </a:xfrm>
        </p:spPr>
        <p:txBody>
          <a:bodyPr/>
          <a:lstStyle/>
          <a:p>
            <a:fld id="{9379F519-30D3-4B43-859F-C53A5DC683E7}" type="slidenum">
              <a:rPr lang="pt-PT" b="1">
                <a:solidFill>
                  <a:schemeClr val="bg1"/>
                </a:solidFill>
              </a:rPr>
              <a:t>9</a:t>
            </a:fld>
            <a:endParaRPr lang="pt-PT" b="1">
              <a:solidFill>
                <a:schemeClr val="bg1"/>
              </a:solidFill>
            </a:endParaRPr>
          </a:p>
        </p:txBody>
      </p:sp>
      <p:sp>
        <p:nvSpPr>
          <p:cNvPr id="13" name="Retângulo 12">
            <a:extLst>
              <a:ext uri="{FF2B5EF4-FFF2-40B4-BE49-F238E27FC236}">
                <a16:creationId xmlns:a16="http://schemas.microsoft.com/office/drawing/2014/main" id="{F9227B30-499E-45C5-9B2F-99898C031B1A}"/>
              </a:ext>
            </a:extLst>
          </p:cNvPr>
          <p:cNvSpPr/>
          <p:nvPr/>
        </p:nvSpPr>
        <p:spPr>
          <a:xfrm>
            <a:off x="1" y="6633002"/>
            <a:ext cx="9143999" cy="253916"/>
          </a:xfrm>
          <a:prstGeom prst="rect">
            <a:avLst/>
          </a:prstGeom>
        </p:spPr>
        <p:txBody>
          <a:bodyPr wrap="square">
            <a:spAutoFit/>
          </a:bodyPr>
          <a:lstStyle/>
          <a:p>
            <a:pPr algn="ctr"/>
            <a:r>
              <a:rPr lang="pt-PT" sz="1050" b="1" i="1">
                <a:solidFill>
                  <a:schemeClr val="bg1"/>
                </a:solidFill>
              </a:rPr>
              <a:t>Contains Sensitive Information. Not for public disclosure</a:t>
            </a:r>
          </a:p>
        </p:txBody>
      </p:sp>
      <p:sp>
        <p:nvSpPr>
          <p:cNvPr id="14" name="Retângulo 13">
            <a:extLst>
              <a:ext uri="{FF2B5EF4-FFF2-40B4-BE49-F238E27FC236}">
                <a16:creationId xmlns:a16="http://schemas.microsoft.com/office/drawing/2014/main" id="{0900A257-0829-4856-A01A-ADB24846CBF1}"/>
              </a:ext>
            </a:extLst>
          </p:cNvPr>
          <p:cNvSpPr/>
          <p:nvPr/>
        </p:nvSpPr>
        <p:spPr>
          <a:xfrm>
            <a:off x="0" y="-635"/>
            <a:ext cx="9144000" cy="870744"/>
          </a:xfrm>
          <a:prstGeom prst="rect">
            <a:avLst/>
          </a:prstGeom>
          <a:solidFill>
            <a:srgbClr val="2CA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5" name="CaixaDeTexto 14">
            <a:extLst>
              <a:ext uri="{FF2B5EF4-FFF2-40B4-BE49-F238E27FC236}">
                <a16:creationId xmlns:a16="http://schemas.microsoft.com/office/drawing/2014/main" id="{55C0037B-4247-409B-9F42-25A077A16152}"/>
              </a:ext>
            </a:extLst>
          </p:cNvPr>
          <p:cNvSpPr txBox="1"/>
          <p:nvPr/>
        </p:nvSpPr>
        <p:spPr>
          <a:xfrm>
            <a:off x="239702" y="225606"/>
            <a:ext cx="8580448" cy="646331"/>
          </a:xfrm>
          <a:prstGeom prst="rect">
            <a:avLst/>
          </a:prstGeom>
          <a:noFill/>
        </p:spPr>
        <p:txBody>
          <a:bodyPr wrap="square" rtlCol="0">
            <a:spAutoFit/>
          </a:bodyPr>
          <a:lstStyle/>
          <a:p>
            <a:r>
              <a:rPr lang="pt-PT" sz="3600" b="1">
                <a:solidFill>
                  <a:schemeClr val="bg1"/>
                </a:solidFill>
              </a:rPr>
              <a:t>Petri Net (Industrial </a:t>
            </a:r>
            <a:r>
              <a:rPr lang="pt-PT" sz="3600" b="1" err="1">
                <a:solidFill>
                  <a:schemeClr val="bg1"/>
                </a:solidFill>
              </a:rPr>
              <a:t>Process</a:t>
            </a:r>
            <a:r>
              <a:rPr lang="pt-PT" sz="3600" b="1">
                <a:solidFill>
                  <a:schemeClr val="bg1"/>
                </a:solidFill>
              </a:rPr>
              <a:t>)</a:t>
            </a:r>
          </a:p>
        </p:txBody>
      </p:sp>
      <p:pic>
        <p:nvPicPr>
          <p:cNvPr id="3" name="PIPE_ Platform Independent Petri Net Editor v4.3.0_ Petri_mahle_main_process_new 2019-05-17 18-18-02">
            <a:hlinkClick r:id="" action="ppaction://media"/>
            <a:extLst>
              <a:ext uri="{FF2B5EF4-FFF2-40B4-BE49-F238E27FC236}">
                <a16:creationId xmlns:a16="http://schemas.microsoft.com/office/drawing/2014/main" id="{A5F618E1-DF71-46FD-80F2-4EE5BE214623}"/>
              </a:ext>
            </a:extLst>
          </p:cNvPr>
          <p:cNvPicPr>
            <a:picLocks noChangeAspect="1"/>
          </p:cNvPicPr>
          <p:nvPr>
            <a:videoFile r:link="rId1"/>
            <p:extLst>
              <p:ext uri="{DAA4B4D4-6D71-4841-9C94-3DE7FCFB9230}">
                <p14:media xmlns:p14="http://schemas.microsoft.com/office/powerpoint/2010/main" r:embed="rId2">
                  <p14:trim st="7293" end="11731.9791"/>
                </p14:media>
              </p:ext>
            </p:extLst>
          </p:nvPr>
        </p:nvPicPr>
        <p:blipFill rotWithShape="1">
          <a:blip r:embed="rId5"/>
          <a:srcRect l="8851" t="25630" r="4340" b="6038"/>
          <a:stretch>
            <a:fillRect/>
          </a:stretch>
        </p:blipFill>
        <p:spPr>
          <a:xfrm>
            <a:off x="12212" y="1846580"/>
            <a:ext cx="9131787" cy="3758772"/>
          </a:xfrm>
          <a:prstGeom prst="rect">
            <a:avLst/>
          </a:prstGeom>
        </p:spPr>
      </p:pic>
    </p:spTree>
    <p:extLst>
      <p:ext uri="{BB962C8B-B14F-4D97-AF65-F5344CB8AC3E}">
        <p14:creationId xmlns:p14="http://schemas.microsoft.com/office/powerpoint/2010/main" val="26896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Tema do Offic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Sofia Antunes Alves dos Santos</dc:creator>
  <cp:revision>1</cp:revision>
  <dcterms:created xsi:type="dcterms:W3CDTF">2018-12-11T08:47:49Z</dcterms:created>
  <dcterms:modified xsi:type="dcterms:W3CDTF">2019-05-22T20:14:32Z</dcterms:modified>
</cp:coreProperties>
</file>